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3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279393"/>
              </p:ext>
            </p:extLst>
          </p:nvPr>
        </p:nvGraphicFramePr>
        <p:xfrm>
          <a:off x="1124744" y="4016896"/>
          <a:ext cx="5040560" cy="5076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64 Hz – 18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30° x 50°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ON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-AXIS ANGLE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65° related to ground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Power Amplifier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Type: Class D (digital)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impedance: 10 k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balanced to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ground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Rated power: 1 x 1050 W EIAJ on 8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Ω, 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x 570 W EIAJ on 16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Cooling: temperature controlled variable speed fan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Special feature: direct preset selection,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controllable via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iPad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app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143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12″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woofer, 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vented high-pass box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3″ diaphragm compression driver with folded waveguide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32 kg – 70.5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325 mm – 12 3/4″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700 mm – 27 1/2″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500 mm – 19 3/4″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MONITOR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iSM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212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자체 전원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웨지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모니터 스피커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전용 </a:t>
            </a:r>
            <a:r>
              <a:rPr lang="en-US" altLang="ko-KR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iPad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앱을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통해 제어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앰프 프로세서 및 앰프를 포함 하고도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32kg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로 작고 가벼움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667" b="96667" l="8125" r="90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2085999"/>
            <a:ext cx="2550028" cy="1434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10699</TotalTime>
  <Words>177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1802</cp:revision>
  <cp:lastPrinted>2019-03-14T04:19:41Z</cp:lastPrinted>
  <dcterms:created xsi:type="dcterms:W3CDTF">2010-09-25T05:23:44Z</dcterms:created>
  <dcterms:modified xsi:type="dcterms:W3CDTF">2019-03-29T07:49:57Z</dcterms:modified>
</cp:coreProperties>
</file>