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00" d="100"/>
          <a:sy n="100" d="100"/>
        </p:scale>
        <p:origin x="-1877" y="-5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2019-03-29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2019-03-29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05934"/>
              </p:ext>
            </p:extLst>
          </p:nvPr>
        </p:nvGraphicFramePr>
        <p:xfrm>
          <a:off x="1124744" y="4016896"/>
          <a:ext cx="5040560" cy="5076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FREQUENCY RESPONSE(-10 dB)</a:t>
                      </a:r>
                      <a:endParaRPr lang="en-US" altLang="ko-KR" sz="1000" b="0" i="0" dirty="0" smtClean="0"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59 Hz – 18 kHz</a:t>
                      </a:r>
                      <a:endParaRPr lang="en-US" sz="1000" b="0" dirty="0">
                        <a:effectLst/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95250" marR="95250" marT="47625" marB="47625" anchor="ctr"/>
                </a:tc>
              </a:tr>
              <a:tr h="316861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AVERAGE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40° x 60° (H x V)</a:t>
                      </a:r>
                      <a:endParaRPr lang="en-US" sz="10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ON</a:t>
                      </a:r>
                      <a:r>
                        <a:rPr lang="en-US" altLang="ko-KR" sz="1000" b="0" i="0" baseline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-AXIS ANGLE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65° related to ground</a:t>
                      </a:r>
                      <a:endParaRPr lang="el-GR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Power Amplifier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Type: Class D (digital)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Input impedance: 10 k</a:t>
                      </a:r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balanced to 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ground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Rated power: 1 x 750 W EIAJ on 4 </a:t>
                      </a:r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Ω, </a:t>
                      </a:r>
                      <a:endParaRPr lang="en-US" sz="10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  <a:p>
                      <a:pPr marL="0" algn="ctr" defTabSz="914400" rtl="0" eaLnBrk="1" fontAlgn="t" latinLnBrk="1" hangingPunct="1"/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x 370 W EIAJ on 8 </a:t>
                      </a:r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Cooling: temperature controlled variable speed fan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Special feature: direct preset selection, 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controllable via </a:t>
                      </a:r>
                      <a:r>
                        <a:rPr lang="en-US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iPad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app</a:t>
                      </a:r>
                      <a:endParaRPr lang="el-GR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23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MAXIMUM</a:t>
                      </a:r>
                      <a:r>
                        <a:rPr lang="en-US" altLang="ko-KR" sz="1000" b="0" kern="1200" baseline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 SPL OUTPUT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139 </a:t>
                      </a: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dB SPL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167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LOUDSPEAKERS AND LOADING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Low</a:t>
                      </a:r>
                      <a:r>
                        <a:rPr lang="en-US" altLang="ko-KR" sz="9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: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 x 15″ </a:t>
                      </a:r>
                      <a:r>
                        <a:rPr lang="en-US" altLang="ko-KR" sz="9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NdFeB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woofer, </a:t>
                      </a:r>
                    </a:p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vented high-pass box</a:t>
                      </a:r>
                    </a:p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High: 2.5″ diaphragm compression driver with folded waveguide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WEIGHT – SINGLE UNIT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25 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kg – 55.1 </a:t>
                      </a:r>
                      <a:r>
                        <a:rPr lang="en-US" sz="1000" b="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lb</a:t>
                      </a:r>
                      <a:endParaRPr lang="en-US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8715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latin typeface="+mj-lt"/>
                          <a:ea typeface="나눔바른고딕" panose="020B0600000101010101" charset="-127"/>
                        </a:rPr>
                        <a:t>DIMENSIONS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395 mm – 15 1/2″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450 mm – 17 3/4″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610 mm – 24″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MONITOR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iSM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115 (Outline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28083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자체 전원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웨지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모니터 스피커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전용 </a:t>
            </a:r>
            <a:r>
              <a:rPr lang="en-US" altLang="ko-KR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iPad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앱을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통해 제어 가능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바이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앰프 프로세서 및 앰프를 포함 하고도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27.5kg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작고 가벼움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556" b="92222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19" y="2000672"/>
            <a:ext cx="2828032" cy="1590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10694</TotalTime>
  <Words>175</Words>
  <Application>Microsoft Office PowerPoint</Application>
  <PresentationFormat>A4 용지(210x297mm)</PresentationFormat>
  <Paragraphs>35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1801</cp:revision>
  <cp:lastPrinted>2019-03-14T04:19:41Z</cp:lastPrinted>
  <dcterms:created xsi:type="dcterms:W3CDTF">2010-09-25T05:23:44Z</dcterms:created>
  <dcterms:modified xsi:type="dcterms:W3CDTF">2019-03-29T07:45:23Z</dcterms:modified>
</cp:coreProperties>
</file>