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238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07851"/>
              </p:ext>
            </p:extLst>
          </p:nvPr>
        </p:nvGraphicFramePr>
        <p:xfrm>
          <a:off x="1124744" y="4016896"/>
          <a:ext cx="5040560" cy="512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FREQUENCY RESPONSE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20 Hz – 20 kHz (± 0.5 dB)</a:t>
                      </a:r>
                      <a:endParaRPr lang="en-US" altLang="ko-K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SENSITIVITY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+10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dBu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, +20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dBu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 remotely selectable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SAMPLE RATE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96 kHz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THD + 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147.5 dB SPL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NOISE OUTPUT LEVEL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-95.5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dBu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(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unweighted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COMMUNICATIO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Ethernet </a:t>
                      </a:r>
                      <a:r>
                        <a:rPr lang="en-US" sz="1000" b="0" u="none" strike="noStrike" kern="1200" baseline="0" dirty="0">
                          <a:solidFill>
                            <a:schemeClr val="dk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standard (TCP/IP)</a:t>
                      </a:r>
                    </a:p>
                  </a:txBody>
                  <a:tcPr marL="76200" marR="76200" marT="38100" marB="38100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CONNECTORS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analog input XLR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 x analog output XLR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AES3 input XLR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AES3 output XLR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ethernet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port 1 x DB9 general input / output port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 x RS485 port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WEIGHT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1.6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3.5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DIMENTION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 : 45 mm – 1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: 483 mm – 19″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 : 475 mm – 18 3/7″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PROCESSOR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	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iP24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 IN / 4 OUT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아날로그 및 디지털 구성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이더넷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포트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인간의 귀와 동일한 원리인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WFIR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필터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111" b="74444" l="2000" r="9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20" y="2090685"/>
            <a:ext cx="2421887" cy="136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10644</TotalTime>
  <Words>137</Words>
  <Application>Microsoft Office PowerPoint</Application>
  <PresentationFormat>A4 용지(210x297mm)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1798</cp:revision>
  <cp:lastPrinted>2019-03-14T04:19:41Z</cp:lastPrinted>
  <dcterms:created xsi:type="dcterms:W3CDTF">2010-09-25T05:23:44Z</dcterms:created>
  <dcterms:modified xsi:type="dcterms:W3CDTF">2019-04-01T00:24:38Z</dcterms:modified>
</cp:coreProperties>
</file>