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50" d="100"/>
          <a:sy n="150" d="100"/>
        </p:scale>
        <p:origin x="-797" y="157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458903"/>
              </p:ext>
            </p:extLst>
          </p:nvPr>
        </p:nvGraphicFramePr>
        <p:xfrm>
          <a:off x="1124744" y="4016896"/>
          <a:ext cx="5040560" cy="3549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65 Hz – 22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316861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90° x 80° (H x V)</a:t>
                      </a:r>
                      <a:endParaRPr lang="en-US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8 Ω / 7.2 Ω</a:t>
                      </a:r>
                      <a:endParaRPr lang="el-GR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250 W / 1000 W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</a:t>
                      </a:r>
                      <a:r>
                        <a:rPr lang="en-US" altLang="ko-KR" sz="1000" b="0" kern="1200" baseline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 OUTPUT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127 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Low</a:t>
                      </a:r>
                      <a:r>
                        <a:rPr lang="en-US" altLang="ko-KR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 </a:t>
                      </a: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8″ woofer</a:t>
                      </a:r>
                    </a:p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High: 1.5″ diaphragm compression driver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9.2 kg – 20.3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Height: 420 mm – 16 17/32″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260 mm – 10 ¼”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270 mm – 10 5/8″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VEGAS 8 CX 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280831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고품질의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동축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드라이버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스테이지 모니터로 사용할 </a:t>
            </a:r>
            <a:r>
              <a:rPr lang="ko-KR" altLang="en-US" sz="1000" dirty="0" err="1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수있는</a:t>
            </a: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비대칭 캐비닛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디자인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크기 대비 높은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  <a:endParaRPr lang="en-US" altLang="ko-KR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회전 </a:t>
            </a:r>
            <a:r>
              <a:rPr lang="ko-KR" altLang="en-US" sz="100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가능한 혼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8" name="Picture 4" descr="https://outline.it/wp-content/uploads/Vegas8cx_600x80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2500" b="87375" l="3167" r="94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02" t="12815" r="5306" b="15136"/>
          <a:stretch/>
        </p:blipFill>
        <p:spPr bwMode="auto">
          <a:xfrm>
            <a:off x="1340768" y="1954015"/>
            <a:ext cx="1579035" cy="1676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10660</TotalTime>
  <Words>121</Words>
  <Application>Microsoft Office PowerPoint</Application>
  <PresentationFormat>A4 용지(210x297mm)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1796</cp:revision>
  <cp:lastPrinted>2019-03-14T04:19:41Z</cp:lastPrinted>
  <dcterms:created xsi:type="dcterms:W3CDTF">2010-09-25T05:23:44Z</dcterms:created>
  <dcterms:modified xsi:type="dcterms:W3CDTF">2019-03-29T04:24:15Z</dcterms:modified>
</cp:coreProperties>
</file>