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75" d="100"/>
          <a:sy n="75" d="100"/>
        </p:scale>
        <p:origin x="-2419" y="9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2019-03-29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2019-03-29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172126"/>
              </p:ext>
            </p:extLst>
          </p:nvPr>
        </p:nvGraphicFramePr>
        <p:xfrm>
          <a:off x="1124744" y="4016896"/>
          <a:ext cx="5040560" cy="3523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FREQUENCY RESPONSE(-10 dB)</a:t>
                      </a:r>
                      <a:endParaRPr lang="en-US" altLang="ko-KR" sz="1000" b="0" i="0" dirty="0" smtClean="0"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120 Hz – 22 kHz</a:t>
                      </a:r>
                      <a:endParaRPr lang="en-US" sz="1000" b="0" dirty="0">
                        <a:effectLst/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95250" marR="95250" marT="47625" marB="47625" anchor="ctr"/>
                </a:tc>
              </a:tr>
              <a:tr h="316861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AVERAGE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150° x 90° (H x V)</a:t>
                      </a:r>
                      <a:endParaRPr lang="en-US" sz="10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IMPEDANCE</a:t>
                      </a: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16 </a:t>
                      </a:r>
                      <a:r>
                        <a:rPr lang="el-GR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 / 10.5 Ω</a:t>
                      </a:r>
                    </a:p>
                  </a:txBody>
                  <a:tcPr marL="76200" marR="76200" marT="38100" marB="38100"/>
                </a:tc>
              </a:tr>
              <a:tr h="1291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POWER – W AES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160 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 / 640 W</a:t>
                      </a:r>
                    </a:p>
                  </a:txBody>
                  <a:tcPr marL="76200" marR="76200" marT="38100" marB="38100"/>
                </a:tc>
              </a:tr>
              <a:tr h="23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MAXIMUM</a:t>
                      </a:r>
                      <a:r>
                        <a:rPr lang="en-US" altLang="ko-KR" sz="1000" b="0" kern="1200" baseline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 </a:t>
                      </a:r>
                      <a:r>
                        <a:rPr lang="en-US" altLang="ko-KR" sz="1000" b="0" kern="1200" baseline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SPL OUTPUT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122 </a:t>
                      </a: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dB SPL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167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LOUDSPEAKERS AND LOADING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Low</a:t>
                      </a:r>
                      <a:r>
                        <a:rPr lang="en-US" altLang="ko-KR" sz="9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: 2 x 4″ woofer</a:t>
                      </a:r>
                    </a:p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High: 1.5″ diaphragm compression driver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WEIGHT – SINGLE UNIT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3.1 kg – 6.8 </a:t>
                      </a:r>
                      <a:r>
                        <a:rPr lang="en-US" altLang="ko-KR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lb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8715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latin typeface="+mj-lt"/>
                          <a:ea typeface="나눔바른고딕" panose="020B0600000101010101" charset="-127"/>
                        </a:rPr>
                        <a:t>DIMENSIONS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Height: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148 mm – 5 27/32″</a:t>
                      </a:r>
                      <a:endParaRPr lang="en-US" sz="1000" b="0" i="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Width: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280 mm – 11 1/32″</a:t>
                      </a:r>
                      <a:endParaRPr lang="en-US" sz="1000" b="0" i="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Depth: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120 mm – 4 23/32″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POINT SOURCE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VEGAS 24 (Outline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28083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작고 얇은 캐비닛과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와이드한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커버리지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탁월한 음성 명료도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크기 대비 높은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SPL</a:t>
            </a:r>
            <a:endParaRPr lang="en-US" altLang="ko-KR" sz="1000" dirty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탁월한 오디오 충실도 및 전원 처리</a:t>
            </a:r>
            <a:endParaRPr lang="en-US" altLang="ko-K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68" t="34675" r="12404" b="40110"/>
          <a:stretch/>
        </p:blipFill>
        <p:spPr bwMode="auto">
          <a:xfrm>
            <a:off x="1268760" y="2272735"/>
            <a:ext cx="1728192" cy="877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10653</TotalTime>
  <Words>124</Words>
  <Application>Microsoft Office PowerPoint</Application>
  <PresentationFormat>A4 용지(210x297mm)</PresentationFormat>
  <Paragraphs>28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1793</cp:revision>
  <cp:lastPrinted>2019-03-14T04:19:41Z</cp:lastPrinted>
  <dcterms:created xsi:type="dcterms:W3CDTF">2010-09-25T05:23:44Z</dcterms:created>
  <dcterms:modified xsi:type="dcterms:W3CDTF">2019-03-29T04:09:10Z</dcterms:modified>
</cp:coreProperties>
</file>