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25" d="100"/>
          <a:sy n="125" d="100"/>
        </p:scale>
        <p:origin x="-1339" y="653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513034"/>
              </p:ext>
            </p:extLst>
          </p:nvPr>
        </p:nvGraphicFramePr>
        <p:xfrm>
          <a:off x="1124744" y="4016896"/>
          <a:ext cx="5040560" cy="3549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53 Hz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–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20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80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° x 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70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° (H x V)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 Ω /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7.3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</a:t>
                      </a:r>
                      <a:endParaRPr lang="el-G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400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 /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1600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</a:t>
                      </a:r>
                      <a:r>
                        <a:rPr lang="en-US" altLang="ko-KR" sz="1000" b="0" kern="1200" baseline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132 </a:t>
                      </a: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Low</a:t>
                      </a:r>
                      <a:r>
                        <a:rPr lang="en-US" altLang="ko-KR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15″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woofer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1.75″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diaphragm compression driver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25.8 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kg – 56.9 </a:t>
                      </a:r>
                      <a:r>
                        <a:rPr lang="en-US" sz="1000" b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750 mm – 29 17/32”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450 mm – 17 23/32”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390 mm – 15 11/32”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VEGAS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15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28083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자연스럽고 평탄한 오디오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퍼포먼스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회전 가능한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도파관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무대 모니터로 사용가능 한 캐비닛 디자인</a:t>
            </a:r>
            <a:endParaRPr lang="en-US" altLang="ko-KR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크기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와 무게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대비 높은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SPL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00" b="95875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120" y="1682443"/>
            <a:ext cx="1512168" cy="201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10697</TotalTime>
  <Words>122</Words>
  <Application>Microsoft Office PowerPoint</Application>
  <PresentationFormat>A4 용지(210x297mm)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1801</cp:revision>
  <cp:lastPrinted>2019-03-14T04:19:41Z</cp:lastPrinted>
  <dcterms:created xsi:type="dcterms:W3CDTF">2010-09-25T05:23:44Z</dcterms:created>
  <dcterms:modified xsi:type="dcterms:W3CDTF">2019-03-29T05:05:59Z</dcterms:modified>
</cp:coreProperties>
</file>