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75" d="100"/>
          <a:sy n="75" d="100"/>
        </p:scale>
        <p:origin x="-2419" y="389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525657"/>
              </p:ext>
            </p:extLst>
          </p:nvPr>
        </p:nvGraphicFramePr>
        <p:xfrm>
          <a:off x="1124744" y="4016896"/>
          <a:ext cx="5040560" cy="352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50 Hz – 20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80° x 60°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6.5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500 W / 2000 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136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15″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3″ 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22.5 kg – 49.6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680 mm – 26 25/32″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450 mm – 17 23/32″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390 mm – 15 11/32″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15 CX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고품질의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동축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드라이버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스테이지 모니터로 사용할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수있는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비대칭 캐비닛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혼</a:t>
            </a:r>
            <a:endParaRPr lang="en-US" altLang="ko-KR" dirty="0"/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0" b="99000" l="5167" r="9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1682443"/>
            <a:ext cx="1633364" cy="21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10667</TotalTime>
  <Words>122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1797</cp:revision>
  <cp:lastPrinted>2019-03-14T04:19:41Z</cp:lastPrinted>
  <dcterms:created xsi:type="dcterms:W3CDTF">2010-09-25T05:23:44Z</dcterms:created>
  <dcterms:modified xsi:type="dcterms:W3CDTF">2019-03-29T04:22:52Z</dcterms:modified>
</cp:coreProperties>
</file>