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54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4E85"/>
    <a:srgbClr val="1F497D"/>
    <a:srgbClr val="B2B2B2"/>
    <a:srgbClr val="C0C0C0"/>
    <a:srgbClr val="DDDDDD"/>
    <a:srgbClr val="003366"/>
    <a:srgbClr val="3A7CCB"/>
    <a:srgbClr val="2C5D98"/>
    <a:srgbClr val="335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2" autoAdjust="0"/>
    <p:restoredTop sz="82538" autoAdjust="0"/>
  </p:normalViewPr>
  <p:slideViewPr>
    <p:cSldViewPr>
      <p:cViewPr>
        <p:scale>
          <a:sx n="125" d="100"/>
          <a:sy n="125" d="100"/>
        </p:scale>
        <p:origin x="-1339" y="64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4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55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2019-03-29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3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2019-03-29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7" rIns="92092" bIns="46047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92" tIns="46047" rIns="92092" bIns="46047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491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5" y="-18113"/>
            <a:ext cx="6854571" cy="14859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566682" y="2560735"/>
            <a:ext cx="7290810" cy="49125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890662" y="3288816"/>
            <a:ext cx="4050506" cy="48894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73016" y="1550819"/>
            <a:ext cx="251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 smtClean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320988" y="4120909"/>
            <a:ext cx="3537012" cy="728081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3320988" y="4953000"/>
            <a:ext cx="3537012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798010" y="448659"/>
            <a:ext cx="3024225" cy="687917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프레젠테이션 소제목</a:t>
            </a:r>
            <a:endParaRPr lang="ko-KR" altLang="en-US" dirty="0"/>
          </a:p>
        </p:txBody>
      </p:sp>
      <p:sp>
        <p:nvSpPr>
          <p:cNvPr id="2" name="직사각형 1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940541" y="755672"/>
            <a:ext cx="35981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8415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3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12904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en-US" altLang="ko-KR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4_5. </a:t>
            </a: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Rectangle 141"/>
          <p:cNvSpPr>
            <a:spLocks noChangeArrowheads="1"/>
          </p:cNvSpPr>
          <p:nvPr userDrawn="1"/>
        </p:nvSpPr>
        <p:spPr bwMode="auto">
          <a:xfrm>
            <a:off x="1539552" y="560512"/>
            <a:ext cx="685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영상시스템 제안</a:t>
            </a:r>
            <a:endParaRPr lang="ko-KR" altLang="en-US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36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9529509"/>
            <a:ext cx="6858000" cy="376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>
            <p:ph type="sldNum" sz="quarter" idx="4"/>
          </p:nvPr>
        </p:nvSpPr>
        <p:spPr>
          <a:xfrm>
            <a:off x="2631554" y="9503507"/>
            <a:ext cx="1733550" cy="402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6576" y="955468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050" name="Picture 2" descr="D:\그래픽작업\가로배너 헵시바9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8" y="9576221"/>
            <a:ext cx="720080" cy="27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406144"/>
              </p:ext>
            </p:extLst>
          </p:nvPr>
        </p:nvGraphicFramePr>
        <p:xfrm>
          <a:off x="1124744" y="4016896"/>
          <a:ext cx="5040560" cy="3549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299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 SPECIFICATION</a:t>
                      </a:r>
                    </a:p>
                  </a:txBody>
                  <a:tcPr marL="71190" marR="71190" marT="35594" marB="3559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484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FREQUENCY RESPONSE(-10 dB)</a:t>
                      </a:r>
                      <a:endParaRPr lang="en-US" altLang="ko-KR" sz="1000" b="0" i="0" dirty="0" smtClean="0"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55 Hz </a:t>
                      </a:r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– </a:t>
                      </a:r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20 </a:t>
                      </a:r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kHz</a:t>
                      </a:r>
                      <a:endParaRPr lang="en-US" sz="1000" b="0" dirty="0">
                        <a:effectLst/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95250" marR="95250" marT="47625" marB="47625" anchor="ctr"/>
                </a:tc>
              </a:tr>
              <a:tr h="316861"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AVERAGE DISPERSION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pt-B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90</a:t>
                      </a:r>
                      <a:r>
                        <a:rPr lang="pt-B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° x </a:t>
                      </a:r>
                      <a:r>
                        <a:rPr lang="pt-B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70</a:t>
                      </a:r>
                      <a:r>
                        <a:rPr lang="pt-B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° (H x V)</a:t>
                      </a:r>
                      <a:endParaRPr lang="en-US" sz="10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0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IMPEDANCE</a:t>
                      </a: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l-G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8 Ω / 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7</a:t>
                      </a:r>
                      <a:r>
                        <a:rPr lang="el-G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</a:t>
                      </a:r>
                      <a:r>
                        <a:rPr lang="el-G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Ω</a:t>
                      </a:r>
                      <a:endParaRPr lang="el-GR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1291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POWER – W AES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300 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W / 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1200 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W</a:t>
                      </a:r>
                      <a:endParaRPr lang="en-US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2363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MAXIMUM</a:t>
                      </a:r>
                      <a:r>
                        <a:rPr lang="en-US" altLang="ko-KR" sz="1000" b="0" kern="1200" baseline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 </a:t>
                      </a:r>
                      <a:r>
                        <a:rPr lang="en-US" altLang="ko-KR" sz="1000" b="0" kern="1200" baseline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SPL OUTPUT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131 </a:t>
                      </a: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dB SPL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1675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LOUDSPEAKERS AND LOADING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Low</a:t>
                      </a:r>
                      <a:r>
                        <a:rPr lang="en-US" altLang="ko-KR" sz="9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: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12″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woofer</a:t>
                      </a:r>
                    </a:p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High: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1.75″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diaphragm compression driver</a:t>
                      </a:r>
                      <a:endParaRPr lang="ko-KR" altLang="en-US" sz="9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1307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WEIGHT – SINGLE UNIT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17.7 kg - 39 </a:t>
                      </a:r>
                      <a:r>
                        <a:rPr lang="en-US" sz="1000" b="0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lb</a:t>
                      </a:r>
                      <a:endParaRPr lang="en-US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8715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u="none" strike="noStrike" kern="1200" baseline="0" dirty="0" smtClean="0">
                          <a:latin typeface="+mj-lt"/>
                          <a:ea typeface="나눔바른고딕" panose="020B0600000101010101" charset="-127"/>
                        </a:rPr>
                        <a:t>DIMENSIONS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Height: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670 mm – 26 3/8”</a:t>
                      </a: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Width: 396 mm – 15 19/32”</a:t>
                      </a: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Depth: 341 mm – 13 14/32”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2396" y="1682443"/>
            <a:ext cx="257175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POINT SOURCE SPEAKER</a:t>
            </a: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396" y="2072680"/>
            <a:ext cx="25717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VEGAS 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12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(Outline)</a:t>
            </a:r>
            <a:endParaRPr lang="ko-KR" altLang="en-US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algn="r">
              <a:defRPr/>
            </a:pP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5E55-0B18-4AFD-B398-13DB233AF5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488" y="53124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ko-KR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17032" y="2504728"/>
            <a:ext cx="28083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자연스럽고 평탄한 오디오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퍼포먼스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회전 가능한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도파관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무대 모니터로 사용가능 한 캐비닛 디자인</a:t>
            </a:r>
            <a:endParaRPr lang="en-US" altLang="ko-KR" dirty="0"/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크기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와 무게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대비 높은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SPL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768" y="1640632"/>
            <a:ext cx="1723374" cy="2297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10694</TotalTime>
  <Words>122</Words>
  <Application>Microsoft Office PowerPoint</Application>
  <PresentationFormat>A4 용지(210x297mm)</PresentationFormat>
  <Paragraphs>28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Windows 사용자</cp:lastModifiedBy>
  <cp:revision>1800</cp:revision>
  <cp:lastPrinted>2019-03-14T04:19:41Z</cp:lastPrinted>
  <dcterms:created xsi:type="dcterms:W3CDTF">2010-09-25T05:23:44Z</dcterms:created>
  <dcterms:modified xsi:type="dcterms:W3CDTF">2019-03-29T05:02:26Z</dcterms:modified>
</cp:coreProperties>
</file>