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6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406144"/>
              </p:ext>
            </p:extLst>
          </p:nvPr>
        </p:nvGraphicFramePr>
        <p:xfrm>
          <a:off x="1124744" y="4016896"/>
          <a:ext cx="5040560" cy="354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55 Hz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131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1.75″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17.7 kg - 39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670 mm – 26 3/8”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396 mm – 15 19/32”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341 mm – 13 14/32”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12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퍼포먼스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도파관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무대 모니터로 사용가능 한 캐비닛 디자인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와 무게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640632"/>
            <a:ext cx="1723374" cy="229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122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1800</cp:revision>
  <cp:lastPrinted>2019-03-14T04:19:41Z</cp:lastPrinted>
  <dcterms:created xsi:type="dcterms:W3CDTF">2010-09-25T05:23:44Z</dcterms:created>
  <dcterms:modified xsi:type="dcterms:W3CDTF">2019-03-29T05:02:26Z</dcterms:modified>
</cp:coreProperties>
</file>