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8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912866"/>
              </p:ext>
            </p:extLst>
          </p:nvPr>
        </p:nvGraphicFramePr>
        <p:xfrm>
          <a:off x="1124744" y="4016896"/>
          <a:ext cx="5040560" cy="354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55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6.5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450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1800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133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19.2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42.3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550 mm – 21 21/32″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380 mm – 14 31/32″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</a:t>
                      </a:r>
                      <a:r>
                        <a:rPr lang="en-US" sz="1000" b="0" i="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350 mm – 13 25/32″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12 CX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고품질의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동축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드라이버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스테이지 모니터로 사용할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수있는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비대칭 캐비닛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24" y="1614933"/>
            <a:ext cx="1664912" cy="2219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10677</TotalTime>
  <Words>122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1799</cp:revision>
  <cp:lastPrinted>2019-03-14T04:19:41Z</cp:lastPrinted>
  <dcterms:created xsi:type="dcterms:W3CDTF">2010-09-25T05:23:44Z</dcterms:created>
  <dcterms:modified xsi:type="dcterms:W3CDTF">2019-03-29T04:41:52Z</dcterms:modified>
</cp:coreProperties>
</file>