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54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4E85"/>
    <a:srgbClr val="1F497D"/>
    <a:srgbClr val="B2B2B2"/>
    <a:srgbClr val="C0C0C0"/>
    <a:srgbClr val="DDDDDD"/>
    <a:srgbClr val="003366"/>
    <a:srgbClr val="3A7CCB"/>
    <a:srgbClr val="2C5D98"/>
    <a:srgbClr val="335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2" autoAdjust="0"/>
    <p:restoredTop sz="82538" autoAdjust="0"/>
  </p:normalViewPr>
  <p:slideViewPr>
    <p:cSldViewPr>
      <p:cViewPr>
        <p:scale>
          <a:sx n="100" d="100"/>
          <a:sy n="100" d="100"/>
        </p:scale>
        <p:origin x="-1877" y="8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14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55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/>
            </a:lvl1pPr>
          </a:lstStyle>
          <a:p>
            <a:fld id="{7852AE4E-6CA3-4001-91F7-E21779294C4C}" type="datetimeFigureOut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2019-03-29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/>
            </a:lvl1pPr>
          </a:lstStyle>
          <a:p>
            <a:fld id="{7106072C-C39D-4083-B6EB-7FED5E13F567}" type="slidenum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‹#›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311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ED3A1E54-559C-4BFF-8D17-F3F3DECE59C0}" type="datetimeFigureOut">
              <a:rPr lang="ko-KR" altLang="en-US" smtClean="0"/>
              <a:pPr/>
              <a:t>2019-03-29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7" rIns="92092" bIns="46047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92" tIns="46047" rIns="92092" bIns="46047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07BEFF2-70F7-48B5-AFC2-34B09A55982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491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k\Desktop\body_swoop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9145" y="-18113"/>
            <a:ext cx="6854571" cy="148590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566682" y="2560735"/>
            <a:ext cx="7290810" cy="491254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 hasCustomPrompt="1"/>
          </p:nvPr>
        </p:nvSpPr>
        <p:spPr>
          <a:xfrm>
            <a:off x="890662" y="3288816"/>
            <a:ext cx="4050506" cy="48894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AutoNum type="arabicPeriod"/>
              <a:defRPr sz="320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rPr>
              <a:t>Index 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73016" y="1550819"/>
            <a:ext cx="2510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cap="none" spc="0" dirty="0" smtClean="0">
                <a:ln w="38100">
                  <a:solidFill>
                    <a:srgbClr val="376092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INDEX</a:t>
            </a:r>
            <a:endParaRPr lang="ko-KR" altLang="en-US" sz="4800" b="1" cap="none" spc="0" dirty="0">
              <a:ln w="38100">
                <a:solidFill>
                  <a:srgbClr val="376092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320988" y="4120909"/>
            <a:ext cx="3537012" cy="728081"/>
          </a:xfrm>
          <a:prstGeom prst="rect">
            <a:avLst/>
          </a:prstGeom>
        </p:spPr>
        <p:txBody>
          <a:bodyPr anchor="ctr"/>
          <a:lstStyle>
            <a:lvl1pPr algn="l">
              <a:defRPr kumimoji="1" lang="ko-KR" altLang="en-US" sz="2400" kern="0" dirty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320988" y="4953000"/>
            <a:ext cx="3537012" cy="0"/>
            <a:chOff x="4427984" y="3429000"/>
            <a:chExt cx="4716016" cy="0"/>
          </a:xfrm>
        </p:grpSpPr>
        <p:cxnSp>
          <p:nvCxnSpPr>
            <p:cNvPr id="5" name="직선 연결선 4"/>
            <p:cNvCxnSpPr/>
            <p:nvPr userDrawn="1"/>
          </p:nvCxnSpPr>
          <p:spPr>
            <a:xfrm>
              <a:off x="4716016" y="3429000"/>
              <a:ext cx="4427984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 userDrawn="1"/>
          </p:nvCxnSpPr>
          <p:spPr>
            <a:xfrm>
              <a:off x="4427984" y="3429000"/>
              <a:ext cx="323528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3798010" y="448659"/>
            <a:ext cx="3024225" cy="687917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프레젠테이션 소제목</a:t>
            </a:r>
            <a:endParaRPr lang="ko-KR" altLang="en-US" dirty="0"/>
          </a:p>
        </p:txBody>
      </p:sp>
      <p:sp>
        <p:nvSpPr>
          <p:cNvPr id="2" name="직사각형 1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940541" y="755672"/>
            <a:ext cx="35981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8415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537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12904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en-US" altLang="ko-KR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4_5. </a:t>
            </a: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Rectangle 141"/>
          <p:cNvSpPr>
            <a:spLocks noChangeArrowheads="1"/>
          </p:cNvSpPr>
          <p:nvPr userDrawn="1"/>
        </p:nvSpPr>
        <p:spPr bwMode="auto">
          <a:xfrm>
            <a:off x="1539552" y="560512"/>
            <a:ext cx="685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영상시스템 제안</a:t>
            </a:r>
            <a:endParaRPr lang="ko-KR" altLang="en-US" sz="24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362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9529509"/>
            <a:ext cx="6858000" cy="3764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2631554" y="9503507"/>
            <a:ext cx="1733550" cy="402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6576" y="9554680"/>
            <a:ext cx="1443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http://insahara.tistory.com</a:t>
            </a:r>
            <a:endParaRPr lang="ko-KR" altLang="en-US" sz="80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050" name="Picture 2" descr="D:\그래픽작업\가로배너 헵시바9-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88" y="9576221"/>
            <a:ext cx="720080" cy="27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912866"/>
              </p:ext>
            </p:extLst>
          </p:nvPr>
        </p:nvGraphicFramePr>
        <p:xfrm>
          <a:off x="1124744" y="4016896"/>
          <a:ext cx="5040560" cy="3549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2995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 SPECIFICATION</a:t>
                      </a:r>
                    </a:p>
                  </a:txBody>
                  <a:tcPr marL="71190" marR="71190" marT="35594" marB="3559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484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FREQUENCY RESPONSE(-10 dB)</a:t>
                      </a:r>
                      <a:endParaRPr lang="en-US" altLang="ko-KR" sz="1000" b="0" i="0" dirty="0" smtClean="0"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55 </a:t>
                      </a:r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Hz – </a:t>
                      </a:r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20 </a:t>
                      </a:r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kHz</a:t>
                      </a:r>
                      <a:endParaRPr lang="en-US" sz="1000" b="0" dirty="0">
                        <a:effectLst/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95250" marR="95250" marT="47625" marB="47625" anchor="ctr"/>
                </a:tc>
              </a:tr>
              <a:tr h="316861"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AVERAGE DISPERSION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pt-B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90</a:t>
                      </a:r>
                      <a:r>
                        <a:rPr lang="pt-B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° x </a:t>
                      </a:r>
                      <a:r>
                        <a:rPr lang="pt-B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90</a:t>
                      </a:r>
                      <a:r>
                        <a:rPr lang="pt-B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° (H x V)</a:t>
                      </a:r>
                      <a:endParaRPr lang="en-US" sz="1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0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IMPEDANCE</a:t>
                      </a: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l-G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8 Ω /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6.5</a:t>
                      </a:r>
                      <a:r>
                        <a:rPr lang="el-G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</a:t>
                      </a:r>
                      <a:r>
                        <a:rPr lang="el-G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Ω</a:t>
                      </a:r>
                      <a:endParaRPr lang="el-GR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1291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POWER – W AES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450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W /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1800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W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2363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MAXIMUM</a:t>
                      </a:r>
                      <a:r>
                        <a:rPr lang="en-US" altLang="ko-KR" sz="1000" b="0" kern="1200" baseline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 </a:t>
                      </a:r>
                      <a:r>
                        <a:rPr lang="en-US" altLang="ko-KR" sz="1000" b="0" kern="1200" baseline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SPL OUTPUT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133 </a:t>
                      </a: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dB SPL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1675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LOUDSPEAKERS AND LOADING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Low</a:t>
                      </a:r>
                      <a:r>
                        <a:rPr lang="en-US" altLang="ko-KR" sz="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: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12″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woofer</a:t>
                      </a:r>
                    </a:p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High: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3″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diaphragm compression driver</a:t>
                      </a:r>
                      <a:endParaRPr lang="ko-KR" altLang="en-US" sz="9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1307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WEIGHT – SINGLE UNIT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19.2 </a:t>
                      </a:r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kg – 42.3 </a:t>
                      </a:r>
                      <a:r>
                        <a:rPr lang="en-US" sz="1000" b="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lb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8715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u="none" strike="noStrike" kern="1200" baseline="0" dirty="0" smtClean="0">
                          <a:latin typeface="+mj-lt"/>
                          <a:ea typeface="나눔바른고딕" panose="020B0600000101010101" charset="-127"/>
                        </a:rPr>
                        <a:t>DIMENSIONS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Height: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550 mm – 21 21/32″</a:t>
                      </a:r>
                      <a:endParaRPr lang="en-US" sz="1000" b="0" i="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Width: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380 mm – 14 31/32″</a:t>
                      </a:r>
                    </a:p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Depth</a:t>
                      </a:r>
                      <a:r>
                        <a:rPr lang="en-US" sz="1000" b="0" i="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: 350 mm – 13 25/32″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2396" y="1682443"/>
            <a:ext cx="257175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POINT SOURCE SPEAKER</a:t>
            </a: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396" y="2072680"/>
            <a:ext cx="25717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VEGAS 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12 CX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(Outline)</a:t>
            </a:r>
            <a:endParaRPr lang="ko-KR" altLang="en-US" sz="1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algn="r">
              <a:defRPr/>
            </a:pP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55E55-0B18-4AFD-B398-13DB233AF57F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488" y="53124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/>
            </a:r>
            <a:b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</a:br>
            <a:endParaRPr lang="ko-KR" altLang="ko-KR" dirty="0" smtClean="0">
              <a:solidFill>
                <a:prstClr val="black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17032" y="2504728"/>
            <a:ext cx="280831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고품질의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동축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드라이버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스테이지 모니터로 사용할 </a:t>
            </a:r>
            <a:r>
              <a:rPr lang="ko-KR" altLang="en-US" sz="1000" dirty="0" err="1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수있는</a:t>
            </a:r>
            <a:r>
              <a:rPr lang="ko-KR" altLang="en-US" sz="1000" dirty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비대칭 캐비닛 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디자인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크기 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대비 높은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SPL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회전 가능한 혼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24" y="1614933"/>
            <a:ext cx="1664912" cy="2219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10677</TotalTime>
  <Words>122</Words>
  <Application>Microsoft Office PowerPoint</Application>
  <PresentationFormat>A4 용지(210x297mm)</PresentationFormat>
  <Paragraphs>28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Windows 사용자</cp:lastModifiedBy>
  <cp:revision>1799</cp:revision>
  <cp:lastPrinted>2019-03-14T04:19:41Z</cp:lastPrinted>
  <dcterms:created xsi:type="dcterms:W3CDTF">2010-09-25T05:23:44Z</dcterms:created>
  <dcterms:modified xsi:type="dcterms:W3CDTF">2019-03-29T04:41:52Z</dcterms:modified>
</cp:coreProperties>
</file>