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50" d="100"/>
          <a:sy n="150" d="100"/>
        </p:scale>
        <p:origin x="-797" y="43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53274"/>
              </p:ext>
            </p:extLst>
          </p:nvPr>
        </p:nvGraphicFramePr>
        <p:xfrm>
          <a:off x="1124744" y="4016896"/>
          <a:ext cx="5040560" cy="3549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60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Hz –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20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x 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6.2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250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1000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130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10″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1.75″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15.5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kg – 34.2 </a:t>
                      </a: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590 mm – 23 7/32”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350 mm – 13 25/32”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334 mm – 13 5/32”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VEGAS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자연스럽고 평탄한 오디오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퍼포먼스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가능한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도파관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무대모니터로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사용가능한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캐비닛 디자인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크기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439821"/>
            <a:ext cx="1986812" cy="264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10691</TotalTime>
  <Words>119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1799</cp:revision>
  <cp:lastPrinted>2019-03-14T04:19:41Z</cp:lastPrinted>
  <dcterms:created xsi:type="dcterms:W3CDTF">2010-09-25T05:23:44Z</dcterms:created>
  <dcterms:modified xsi:type="dcterms:W3CDTF">2019-03-29T04:59:07Z</dcterms:modified>
</cp:coreProperties>
</file>