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50" d="100"/>
          <a:sy n="150" d="100"/>
        </p:scale>
        <p:origin x="-797" y="435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453274"/>
              </p:ext>
            </p:extLst>
          </p:nvPr>
        </p:nvGraphicFramePr>
        <p:xfrm>
          <a:off x="1124744" y="4016896"/>
          <a:ext cx="5040560" cy="3549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60 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Hz – 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20 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kHz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90</a:t>
                      </a:r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° x </a:t>
                      </a:r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70</a:t>
                      </a:r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° (H x V)</a:t>
                      </a:r>
                      <a:endParaRPr lang="en-US" sz="1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IMPEDANCE</a:t>
                      </a: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8 Ω /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6.2</a:t>
                      </a:r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</a:t>
                      </a:r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</a:t>
                      </a:r>
                      <a:endParaRPr lang="el-GR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POWER – W AES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250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 /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1000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MAXIMUM</a:t>
                      </a:r>
                      <a:r>
                        <a:rPr lang="en-US" altLang="ko-KR" sz="1000" b="0" kern="120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 </a:t>
                      </a:r>
                      <a:r>
                        <a:rPr lang="en-US" altLang="ko-KR" sz="1000" b="0" kern="1200" baseline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SPL OUTPUT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130 </a:t>
                      </a: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Low</a:t>
                      </a:r>
                      <a:r>
                        <a:rPr lang="en-US" altLang="ko-KR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: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10″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woofer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1.75″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diaphragm compression driver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15.5 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kg – 34.2 </a:t>
                      </a:r>
                      <a:r>
                        <a:rPr lang="en-US" sz="1000" b="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Height: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590 mm – 23 7/32”</a:t>
                      </a:r>
                      <a:endParaRPr lang="en-US" sz="1000" b="0" i="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350 mm – 13 25/32”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334 mm – 13 5/32”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POINT SOURCE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VEGAS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10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28083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자연스럽고 평탄한 오디오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퍼포먼스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회전 가능한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도파관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무대모니터로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사용가능한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캐비닛 디자인</a:t>
            </a:r>
            <a:endParaRPr lang="en-US" altLang="ko-KR" dirty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크기 대비 높은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SPL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744" y="1439821"/>
            <a:ext cx="1986812" cy="2649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10691</TotalTime>
  <Words>119</Words>
  <Application>Microsoft Office PowerPoint</Application>
  <PresentationFormat>A4 용지(210x297mm)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1799</cp:revision>
  <cp:lastPrinted>2019-03-14T04:19:41Z</cp:lastPrinted>
  <dcterms:created xsi:type="dcterms:W3CDTF">2010-09-25T05:23:44Z</dcterms:created>
  <dcterms:modified xsi:type="dcterms:W3CDTF">2019-03-29T04:59:07Z</dcterms:modified>
</cp:coreProperties>
</file>