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-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763808"/>
              </p:ext>
            </p:extLst>
          </p:nvPr>
        </p:nvGraphicFramePr>
        <p:xfrm>
          <a:off x="1124744" y="4016896"/>
          <a:ext cx="5040560" cy="5136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46 Hz – 20.5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>
                          <a:effectLst/>
                        </a:rPr>
                        <a:t>90° x 75° (H x V)</a:t>
                      </a: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 1 &amp; 2: 16 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6.6 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  <a:br>
                        <a:rPr lang="el-GR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Mid: 8 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8.3 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  <a:br>
                        <a:rPr lang="el-GR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16 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10.8 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POWER – W AES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 1 &amp; 2: 800 (3200 peak)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Mid: 500 (2000 peak)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150 (600 peak)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 SHORT-TERM SPL @ 1 m*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149 dB SPL</a:t>
                      </a:r>
                    </a:p>
                  </a:txBody>
                  <a:tcPr marL="76200" marR="76200" marT="38100" marB="38100" anchor="ctr"/>
                </a:tc>
              </a:tr>
              <a:tr h="1307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CONNECTORS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2 X NL8 Speakon in parallel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Low 1: pin 1+ (pos); pin 1- (neg)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Low 2: pin 2+ (pos); pin 2- (neg)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Mid: pin 3+ (pos); pin 3- (neg)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pin 4+ (pos); pin 4- (neg)</a:t>
                      </a:r>
                    </a:p>
                  </a:txBody>
                  <a:tcPr marL="76200" marR="76200" marT="38100" marB="38100" anchor="ctr"/>
                </a:tc>
              </a:tr>
              <a:tr h="3573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LOUDSPEAKERS AND LOADING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Low: 4 x 12″ woofer, hybrid loading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vented </a:t>
                      </a:r>
                      <a:r>
                        <a:rPr lang="en-US" sz="1000" dirty="0">
                          <a:effectLst/>
                        </a:rPr>
                        <a:t>box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Mid: 2 x 8″ woofer,  wave guide loaded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High: 1 x 2″ exit (3″ diaphragm),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wave </a:t>
                      </a:r>
                      <a:r>
                        <a:rPr lang="en-US" sz="1000" dirty="0">
                          <a:effectLst/>
                        </a:rPr>
                        <a:t>guide loaded</a:t>
                      </a:r>
                    </a:p>
                  </a:txBody>
                  <a:tcPr marL="76200" marR="76200" marT="38100" marB="38100" anchor="ctr"/>
                </a:tc>
              </a:tr>
              <a:tr h="3285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 – SINGLE UNIT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88 kg (194 lb)</a:t>
                      </a: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1100 mm (43 10/32″)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550 mm (21 21/32″)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600 mm (23 20/32″)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TRIPLA II 9075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동일한 유형의 다른 장치와 함께 사용 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전용디지털 프로세서를 통한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트라이앰핑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및 제어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내부 공명으로 인한 왜곡을 방지 하기 위한 내부 강화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640632"/>
            <a:ext cx="2131160" cy="213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10748</TotalTime>
  <Words>125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1807</cp:revision>
  <cp:lastPrinted>2019-03-14T04:19:41Z</cp:lastPrinted>
  <dcterms:created xsi:type="dcterms:W3CDTF">2010-09-25T05:23:44Z</dcterms:created>
  <dcterms:modified xsi:type="dcterms:W3CDTF">2019-04-01T06:26:17Z</dcterms:modified>
</cp:coreProperties>
</file>