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8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42264"/>
              </p:ext>
            </p:extLst>
          </p:nvPr>
        </p:nvGraphicFramePr>
        <p:xfrm>
          <a:off x="1124744" y="4016896"/>
          <a:ext cx="5040560" cy="437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NUMBER</a:t>
                      </a: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OF CHANNELS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</a:t>
                      </a:r>
                      <a:endParaRPr lang="en-US" altLang="ko-K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OUTPUT POWER(PER</a:t>
                      </a:r>
                      <a:r>
                        <a:rPr lang="en-US" sz="10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CHANNEL)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l-PL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Single channel mode: 6000 W @ 2 Ω,  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pl-PL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4000 W @ 4 Ω,  2000 W @ 8 Ω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pl-PL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Bridge mode: 12000 W @ 4 Ω,  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  <a:p>
                      <a:pPr marL="0" algn="ctr" defTabSz="914400" rtl="0" eaLnBrk="1" fontAlgn="t" latinLnBrk="1" hangingPunct="1"/>
                      <a:r>
                        <a:rPr lang="pl-PL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8000 W @ 8 Ω</a:t>
                      </a:r>
                      <a:endParaRPr lang="en-US" sz="9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GAIN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Selectable: 26 dB, 29 dB, 32 dB, 35 dB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FREQUENCY</a:t>
                      </a:r>
                      <a:r>
                        <a:rPr lang="en-US" altLang="ko-KR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RESPONSE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pl-PL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20 Hz – 20 kHz (±0.5 dB) @ 1 W, 8 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S/N RATIO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&gt; 110 dB (20 Hz – 20 kHz, A-weighted)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CROSS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TALK SEPARATION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&gt; 66 dB @ 1kHz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INPUT IMPEDANCE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10 k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balanced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SLEW RATE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 V/</a:t>
                      </a: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μ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 @ 8 </a:t>
                      </a: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Ω,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filter bypassed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WEIGHT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12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– 26.5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4062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DIMENTION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 : 45 mm – 1 3/4″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</a:t>
                      </a: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: 483 mm – 19″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 : 475 mm – 18 3/7″</a:t>
                      </a:r>
                      <a:endParaRPr lang="en-US" sz="1000" b="0" i="0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POWER AMPLIFIER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	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T ELEVEN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내장형 원격 제어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(RS 485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인터페이스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스마트 카드로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셋팅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및 업그레이드 가능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DSP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옵션 기능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이더넷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옵션 기능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2000672"/>
            <a:ext cx="2592288" cy="145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10630</TotalTime>
  <Words>169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1795</cp:revision>
  <cp:lastPrinted>2019-03-14T04:19:41Z</cp:lastPrinted>
  <dcterms:created xsi:type="dcterms:W3CDTF">2010-09-25T05:23:44Z</dcterms:created>
  <dcterms:modified xsi:type="dcterms:W3CDTF">2019-03-29T08:37:36Z</dcterms:modified>
</cp:coreProperties>
</file>