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51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082817"/>
              </p:ext>
            </p:extLst>
          </p:nvPr>
        </p:nvGraphicFramePr>
        <p:xfrm>
          <a:off x="1124744" y="4016896"/>
          <a:ext cx="5040560" cy="4533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324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35 Hz - 800 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Horizontal: Quasi-omnidirectional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Vertical: Depending on array configuration</a:t>
                      </a:r>
                      <a:endParaRPr lang="en-US" sz="9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SUGGESTED</a:t>
                      </a:r>
                      <a:r>
                        <a:rPr lang="en-US" altLang="ko-KR" sz="1000" b="0" i="0" baseline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 CROSS OVER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max 120 Hz</a:t>
                      </a:r>
                      <a:endParaRPr lang="ko-KR" alt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POWER AMPLIFIER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Type: Class D (digital)</a:t>
                      </a:r>
                    </a:p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Input impedance: 4.5 k</a:t>
                      </a:r>
                      <a:r>
                        <a:rPr lang="el-GR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Ω </a:t>
                      </a: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balanced</a:t>
                      </a:r>
                    </a:p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Rated power: 2400 W EIAJ at 4 </a:t>
                      </a:r>
                      <a:r>
                        <a:rPr lang="el-GR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Ω</a:t>
                      </a:r>
                    </a:p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Cooling: Cooling Tunnel + Variable Speed Fan</a:t>
                      </a:r>
                    </a:p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Special feature: selectable input gain and preset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 SHORT-TERM SPL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142.5 dB SPL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 x 18” direct radiation woofers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49 kg – 108 </a:t>
                      </a:r>
                      <a:r>
                        <a:rPr lang="en-US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Height: </a:t>
                      </a:r>
                      <a:r>
                        <a:rPr lang="en-US" altLang="ko-KR" sz="1000" b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570 mm – 22 1/2”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Width: </a:t>
                      </a:r>
                      <a:r>
                        <a:rPr lang="en-US" altLang="ko-KR" sz="1000" b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570 mm – 22 1/2”</a:t>
                      </a:r>
                      <a:endParaRPr lang="en-US" altLang="ko-KR" sz="1000" b="0" u="none" strike="noStrike" kern="1200" baseline="0" dirty="0" smtClean="0">
                        <a:solidFill>
                          <a:schemeClr val="dk1"/>
                        </a:solidFill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Depth: 750 mm – 29 1/2”</a:t>
                      </a:r>
                      <a:endParaRPr lang="ko-KR" altLang="en-US" sz="1000" b="0" u="none" strike="noStrike" kern="1200" baseline="0" dirty="0">
                        <a:solidFill>
                          <a:schemeClr val="dk1"/>
                        </a:solidFill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SUBWOOFER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SUB 118SP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탁월한 크기 대 전력 비율</a:t>
            </a:r>
            <a:endParaRPr lang="en-US" altLang="ko-KR" sz="1000" dirty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독보적인 아웃라인 디자인으로  높은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펀치감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4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개의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EQ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프리셋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‘E.R.P.’ (‘Energy Retentive Porting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’)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디자인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        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으로 공기흐름을 돕고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트랜스듀서의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효율 향상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5" t="10985" r="23025" b="5016"/>
          <a:stretch/>
        </p:blipFill>
        <p:spPr bwMode="auto">
          <a:xfrm>
            <a:off x="1245328" y="1856656"/>
            <a:ext cx="1895640" cy="1706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10559</TotalTime>
  <Words>159</Words>
  <Application>Microsoft Office PowerPoint</Application>
  <PresentationFormat>A4 용지(210x297mm)</PresentationFormat>
  <Paragraphs>33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1786</cp:revision>
  <cp:lastPrinted>2019-03-14T04:19:41Z</cp:lastPrinted>
  <dcterms:created xsi:type="dcterms:W3CDTF">2010-09-25T05:23:44Z</dcterms:created>
  <dcterms:modified xsi:type="dcterms:W3CDTF">2019-03-29T07:08:36Z</dcterms:modified>
</cp:coreProperties>
</file>