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54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4E85"/>
    <a:srgbClr val="1F497D"/>
    <a:srgbClr val="B2B2B2"/>
    <a:srgbClr val="C0C0C0"/>
    <a:srgbClr val="DDDDDD"/>
    <a:srgbClr val="003366"/>
    <a:srgbClr val="3A7CCB"/>
    <a:srgbClr val="2C5D98"/>
    <a:srgbClr val="335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2" autoAdjust="0"/>
    <p:restoredTop sz="82538" autoAdjust="0"/>
  </p:normalViewPr>
  <p:slideViewPr>
    <p:cSldViewPr>
      <p:cViewPr>
        <p:scale>
          <a:sx n="125" d="100"/>
          <a:sy n="125" d="100"/>
        </p:scale>
        <p:origin x="-1339" y="295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4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55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2019-03-29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311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2019-03-29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2" tIns="46047" rIns="92092" bIns="46047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92" tIns="46047" rIns="92092" bIns="46047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4911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9145" y="-18113"/>
            <a:ext cx="6854571" cy="148590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566682" y="2560735"/>
            <a:ext cx="7290810" cy="49125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890662" y="3288816"/>
            <a:ext cx="4050506" cy="488944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73016" y="1550819"/>
            <a:ext cx="2510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 smtClean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320988" y="4120909"/>
            <a:ext cx="3537012" cy="728081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3320988" y="4953000"/>
            <a:ext cx="3537012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3798010" y="448659"/>
            <a:ext cx="3024225" cy="687917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프레젠테이션 소제목</a:t>
            </a:r>
            <a:endParaRPr lang="ko-KR" altLang="en-US" dirty="0"/>
          </a:p>
        </p:txBody>
      </p:sp>
      <p:sp>
        <p:nvSpPr>
          <p:cNvPr id="2" name="직사각형 1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940541" y="755672"/>
            <a:ext cx="35981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8415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37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12904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en-US" altLang="ko-KR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4_5. </a:t>
            </a: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Rectangle 141"/>
          <p:cNvSpPr>
            <a:spLocks noChangeArrowheads="1"/>
          </p:cNvSpPr>
          <p:nvPr userDrawn="1"/>
        </p:nvSpPr>
        <p:spPr bwMode="auto">
          <a:xfrm>
            <a:off x="1539552" y="560512"/>
            <a:ext cx="685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영상시스템 제안</a:t>
            </a:r>
            <a:endParaRPr lang="ko-KR" altLang="en-US" sz="24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362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9529509"/>
            <a:ext cx="6858000" cy="3764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>
            <p:ph type="sldNum" sz="quarter" idx="4"/>
          </p:nvPr>
        </p:nvSpPr>
        <p:spPr>
          <a:xfrm>
            <a:off x="2631554" y="9503507"/>
            <a:ext cx="1733550" cy="402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6576" y="9554680"/>
            <a:ext cx="1443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050" name="Picture 2" descr="D:\그래픽작업\가로배너 헵시바9-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8" y="9576221"/>
            <a:ext cx="720080" cy="27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420467"/>
              </p:ext>
            </p:extLst>
          </p:nvPr>
        </p:nvGraphicFramePr>
        <p:xfrm>
          <a:off x="1124744" y="4016896"/>
          <a:ext cx="5040560" cy="33381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2995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 SPECIFICATION</a:t>
                      </a:r>
                    </a:p>
                  </a:txBody>
                  <a:tcPr marL="71190" marR="71190" marT="35594" marB="3559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484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FREQUENCY RESPONSE(-10 dB)</a:t>
                      </a:r>
                      <a:endParaRPr lang="en-US" altLang="ko-KR" sz="1000" b="0" i="0" dirty="0" smtClean="0"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b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34 Hz – 2.4 kHz</a:t>
                      </a:r>
                      <a:endParaRPr lang="en-US" sz="1000" b="0" dirty="0">
                        <a:effectLst/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95250" marR="95250" marT="47625" marB="47625" anchor="ctr"/>
                </a:tc>
              </a:tr>
              <a:tr h="288032"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n-US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SUGGESTED CROSS-OVER</a:t>
                      </a:r>
                      <a:endParaRPr lang="en-US" sz="1000" b="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pt-B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max 150 Hz</a:t>
                      </a:r>
                      <a:endParaRPr lang="pt-BR" altLang="ko-KR" sz="10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/>
                </a:tc>
              </a:tr>
              <a:tr h="0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</a:pPr>
                      <a:r>
                        <a:rPr lang="en-US" altLang="ko-KR" sz="1000" b="0" i="0" dirty="0" smtClean="0">
                          <a:solidFill>
                            <a:schemeClr val="tx1"/>
                          </a:solidFill>
                          <a:latin typeface="+mj-lt"/>
                          <a:ea typeface="나눔바른고딕" panose="020B0600000101010101" charset="-127"/>
                        </a:rPr>
                        <a:t>IMPEDANCE</a:t>
                      </a: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el-GR" sz="10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2 </a:t>
                      </a:r>
                      <a:r>
                        <a:rPr lang="el-GR" sz="100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x 8 Ω / 2 x 6.7 Ω</a:t>
                      </a:r>
                    </a:p>
                  </a:txBody>
                  <a:tcPr marL="76200" marR="76200" marT="38100" marB="38100"/>
                </a:tc>
              </a:tr>
              <a:tr h="12919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POWER – W AES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pl-PL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2 x 600 W / 2 x 2400 W</a:t>
                      </a:r>
                      <a:endParaRPr lang="ko-KR" altLang="en-US" sz="1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23639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MAXIMUM</a:t>
                      </a:r>
                      <a:r>
                        <a:rPr lang="en-US" altLang="ko-KR" sz="1000" b="0" kern="1200" baseline="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 SPL OUTPUT </a:t>
                      </a: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SPL</a:t>
                      </a:r>
                      <a:endParaRPr lang="en-US" altLang="ko-KR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1" hangingPunct="1"/>
                      <a:r>
                        <a:rPr lang="pt-BR" altLang="ko-KR" sz="1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144 dB SPL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1675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LOUDSPEAKERS AND LOADING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latinLnBrk="1" hangingPunct="1">
                        <a:lnSpc>
                          <a:spcPct val="150000"/>
                        </a:lnSpc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2 x 15” direct radiation woofers</a:t>
                      </a:r>
                      <a:endParaRPr lang="ko-KR" altLang="en-US" sz="900" b="0" i="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7504" marR="77504" marT="38752" marB="38752" anchor="ctr"/>
                </a:tc>
              </a:tr>
              <a:tr h="1307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kern="1200" dirty="0" smtClean="0">
                          <a:effectLst/>
                          <a:latin typeface="+mj-lt"/>
                          <a:ea typeface="나눔바른고딕" panose="020B0600000101010101" charset="-127"/>
                        </a:rPr>
                        <a:t>WEIGHT – SINGLE UNIT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lvl="0" algn="ctr" latinLnBrk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50 kg – 112.4 </a:t>
                      </a:r>
                      <a:r>
                        <a:rPr lang="en-US" altLang="ko-KR" sz="10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나눔바른고딕" panose="020B0600000101010101" charset="-127"/>
                          <a:cs typeface="+mn-cs"/>
                        </a:rPr>
                        <a:t>lb</a:t>
                      </a:r>
                      <a:endParaRPr lang="ko-KR" altLang="en-US" sz="1000" b="0" i="0" dirty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</a:tr>
              <a:tr h="8715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u="none" strike="noStrike" kern="1200" baseline="0" dirty="0" smtClean="0">
                          <a:latin typeface="+mj-lt"/>
                          <a:ea typeface="나눔바른고딕" panose="020B0600000101010101" charset="-127"/>
                        </a:rPr>
                        <a:t>DIMENSIONS</a:t>
                      </a:r>
                      <a:endParaRPr lang="ko-KR" altLang="en-US" sz="1000" b="0" i="0" dirty="0" smtClean="0">
                        <a:solidFill>
                          <a:schemeClr val="tx1"/>
                        </a:solidFill>
                        <a:latin typeface="+mj-lt"/>
                        <a:ea typeface="나눔바른고딕" panose="020B0600000101010101" charset="-127"/>
                      </a:endParaRPr>
                    </a:p>
                  </a:txBody>
                  <a:tcPr marL="77504" marR="77504" marT="38752" marB="38752" anchor="ctr"/>
                </a:tc>
                <a:tc>
                  <a:txBody>
                    <a:bodyPr/>
                    <a:lstStyle/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Height: 480 mm – 18 57/64”</a:t>
                      </a: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Width: 700 mm – 27 9/16”</a:t>
                      </a:r>
                    </a:p>
                    <a:p>
                      <a:pPr marL="0" lvl="0" algn="ctr" defTabSz="914400" rtl="0" eaLnBrk="1" fontAlgn="t" latinLnBrk="1" hangingPunct="1">
                        <a:lnSpc>
                          <a:spcPct val="150000"/>
                        </a:lnSpc>
                      </a:pPr>
                      <a:r>
                        <a:rPr lang="en-US" altLang="ko-K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나눔바른고딕" panose="020B0600000101010101" charset="-127"/>
                          <a:cs typeface="+mn-cs"/>
                        </a:rPr>
                        <a:t>Depth: 940 mm – 37”</a:t>
                      </a:r>
                      <a:endParaRPr lang="en-US" altLang="ko-KR" sz="1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나눔바른고딕" panose="020B0600000101010101" charset="-127"/>
                        <a:cs typeface="+mn-cs"/>
                      </a:endParaRPr>
                    </a:p>
                  </a:txBody>
                  <a:tcPr marL="76200" marR="76200" marT="38100" marB="3810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2396" y="1682443"/>
            <a:ext cx="257175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STADIUM SPEAKER</a:t>
            </a: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396" y="2072680"/>
            <a:ext cx="25717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STSUB-215 (Outline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)</a:t>
            </a:r>
            <a:endParaRPr lang="ko-KR" altLang="en-US" sz="1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algn="r">
              <a:defRPr/>
            </a:pP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5E55-0B18-4AFD-B398-13DB233AF57F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488" y="53124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</a:br>
            <a:endParaRPr lang="ko-KR" altLang="ko-KR" dirty="0" smtClean="0">
              <a:solidFill>
                <a:prstClr val="black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17032" y="2504728"/>
            <a:ext cx="3454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STADIA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의 저음을 채워주는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서브우퍼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매우 높은 효율의 전력처리성능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altLang="ko-KR" sz="1000" dirty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2 bass-reflex loaded 15 "</a:t>
            </a:r>
            <a:r>
              <a:rPr lang="ko-KR" altLang="en-US" sz="1000" dirty="0" err="1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네오디뮴</a:t>
            </a:r>
            <a:r>
              <a:rPr lang="ko-KR" altLang="en-US" sz="1000" dirty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우퍼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16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개의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M10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리깅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포인트 장착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028" name="Picture 4" descr="https://outline.it/wp-content/uploads/ST-SUB215_01-1024x62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903" y="1886488"/>
            <a:ext cx="2686105" cy="1626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1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10609</TotalTime>
  <Words>120</Words>
  <Application>Microsoft Office PowerPoint</Application>
  <PresentationFormat>A4 용지(210x297mm)</PresentationFormat>
  <Paragraphs>27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Windows 사용자</cp:lastModifiedBy>
  <cp:revision>1794</cp:revision>
  <cp:lastPrinted>2019-03-14T04:19:41Z</cp:lastPrinted>
  <dcterms:created xsi:type="dcterms:W3CDTF">2010-09-25T05:23:44Z</dcterms:created>
  <dcterms:modified xsi:type="dcterms:W3CDTF">2019-03-29T02:44:14Z</dcterms:modified>
</cp:coreProperties>
</file>