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25" d="100"/>
          <a:sy n="125" d="100"/>
        </p:scale>
        <p:origin x="-1339" y="295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20467"/>
              </p:ext>
            </p:extLst>
          </p:nvPr>
        </p:nvGraphicFramePr>
        <p:xfrm>
          <a:off x="1124744" y="4016896"/>
          <a:ext cx="5040560" cy="3338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34 Hz – 2.4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SUGGESTED CROSS-OVER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max 150 Hz</a:t>
                      </a:r>
                      <a:endParaRPr lang="pt-BR" altLang="ko-KR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</a:t>
                      </a:r>
                      <a:r>
                        <a:rPr lang="el-GR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x 8 Ω / 2 x 6.7 Ω</a:t>
                      </a: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pl-PL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2 x 600 W / 2 x 2400 W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SPL OUTPUT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144 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15” direct radiation woofers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50 kg – 112.4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Height: 480 mm – 18 57/64”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Width: 700 mm – 27 9/16”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Depth: 940 mm – 37”</a:t>
                      </a:r>
                      <a:endParaRPr lang="en-US" altLang="ko-KR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STADIUM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STSUB-215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STADIA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저음을 채워주는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서브우퍼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매우 높은 효율의 전력처리성능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 bass-reflex loaded 15 "</a:t>
            </a:r>
            <a:r>
              <a:rPr lang="ko-KR" altLang="en-US" sz="1000" dirty="0" err="1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네오디뮴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우퍼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16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개의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M10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리깅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포인트 장착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8" name="Picture 4" descr="https://outline.it/wp-content/uploads/ST-SUB215_01-1024x6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03" y="1886488"/>
            <a:ext cx="2686105" cy="162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10609</TotalTime>
  <Words>120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1794</cp:revision>
  <cp:lastPrinted>2019-03-14T04:19:41Z</cp:lastPrinted>
  <dcterms:created xsi:type="dcterms:W3CDTF">2010-09-25T05:23:44Z</dcterms:created>
  <dcterms:modified xsi:type="dcterms:W3CDTF">2019-03-29T02:44:14Z</dcterms:modified>
</cp:coreProperties>
</file>