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75" d="100"/>
          <a:sy n="75" d="100"/>
        </p:scale>
        <p:origin x="-2419" y="38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529069"/>
              </p:ext>
            </p:extLst>
          </p:nvPr>
        </p:nvGraphicFramePr>
        <p:xfrm>
          <a:off x="1124744" y="4016896"/>
          <a:ext cx="5040560" cy="4918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65 Hz – 19 kHz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316861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pt-BR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STADIA 100-10 </a:t>
                      </a:r>
                      <a:r>
                        <a:rPr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LA : </a:t>
                      </a:r>
                      <a:r>
                        <a:rPr lang="en-US" altLang="ko-KR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10</a:t>
                      </a:r>
                      <a:r>
                        <a:rPr lang="pt-BR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0° x 10° (H x V)</a:t>
                      </a:r>
                    </a:p>
                    <a:p>
                      <a:pPr marL="0" marR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ko-KR" sz="9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STADIA 100-20 </a:t>
                      </a:r>
                      <a:r>
                        <a:rPr lang="en-US" altLang="ko-KR" sz="9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LA : 10</a:t>
                      </a:r>
                      <a:r>
                        <a:rPr lang="pt-BR" altLang="ko-KR" sz="9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0° x 20° (H x V)</a:t>
                      </a:r>
                    </a:p>
                    <a:p>
                      <a:pPr marL="0" marR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ko-KR" sz="9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STADIA 100-30 </a:t>
                      </a:r>
                      <a:r>
                        <a:rPr lang="en-US" altLang="ko-KR" sz="9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LA : 10</a:t>
                      </a:r>
                      <a:r>
                        <a:rPr lang="pt-BR" altLang="ko-KR" sz="9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0° x 30° (H x V)</a:t>
                      </a: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IMPEDANCE</a:t>
                      </a: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Mid: 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4 Ω / 3.2 Ω</a:t>
                      </a:r>
                      <a:endParaRPr lang="en-US" altLang="ko-KR" sz="1000" b="0" i="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High: 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8 Ω / 8.1 Ω</a:t>
                      </a:r>
                      <a:endParaRPr lang="ko-KR" alt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29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POWER – W AES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Mid: 1600 W / 6400 W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High: 480 W / 1920 W</a:t>
                      </a:r>
                      <a:endParaRPr lang="ko-KR" alt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MAXIMUM</a:t>
                      </a:r>
                      <a:r>
                        <a:rPr lang="en-US" altLang="ko-KR" sz="1000" b="0" kern="1200" baseline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 </a:t>
                      </a:r>
                      <a:r>
                        <a:rPr lang="en-US" altLang="ko-KR" sz="1000" b="0" kern="1200" baseline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SPL </a:t>
                      </a:r>
                      <a:r>
                        <a:rPr lang="en-US" altLang="ko-KR" sz="1000" b="0" kern="1200" baseline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OUTPUT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pt-BR" altLang="ko-KR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STADIA 100-10 </a:t>
                      </a:r>
                      <a:r>
                        <a:rPr lang="en-US" altLang="ko-KR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LA : 149dB</a:t>
                      </a:r>
                      <a:r>
                        <a:rPr lang="en-US" altLang="ko-KR" sz="1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 SPL</a:t>
                      </a:r>
                      <a:endParaRPr lang="pt-BR" altLang="ko-KR" sz="10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나눔바른고딕" panose="020B0600000101010101" charset="-127"/>
                        <a:cs typeface="+mn-cs"/>
                      </a:endParaRPr>
                    </a:p>
                    <a:p>
                      <a:pPr marL="0" marR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ko-KR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STADIA 100-20 </a:t>
                      </a:r>
                      <a:r>
                        <a:rPr lang="en-US" altLang="ko-KR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LA : 148dB SPL</a:t>
                      </a:r>
                      <a:endParaRPr lang="pt-BR" altLang="ko-KR" sz="10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나눔바른고딕" panose="020B0600000101010101" charset="-127"/>
                        <a:cs typeface="+mn-cs"/>
                      </a:endParaRPr>
                    </a:p>
                    <a:p>
                      <a:pPr marL="0" marR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ko-KR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STADIA 100-30 </a:t>
                      </a:r>
                      <a:r>
                        <a:rPr lang="en-US" altLang="ko-KR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LA : 147.5dB SPL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Mid</a:t>
                      </a:r>
                      <a:r>
                        <a:rPr lang="en-US" altLang="ko-KR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: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8 x 8” band-pass loaded woofer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 :</a:t>
                      </a:r>
                      <a:r>
                        <a:rPr lang="en-US" altLang="ko-KR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4 x 3” compression driver, DPRWG loaded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CONNECTORS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8 Pole </a:t>
                      </a:r>
                      <a:r>
                        <a:rPr lang="en-US" altLang="ko-KR" sz="1000" b="0" i="0" dirty="0" err="1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parelled</a:t>
                      </a: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 barrier strip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73 kg – 161 </a:t>
                      </a:r>
                      <a:r>
                        <a:rPr lang="en-US" altLang="ko-KR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8715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 (H x W x D)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pt-BR" altLang="ko-KR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STADIA 100-10 </a:t>
                      </a:r>
                      <a:r>
                        <a:rPr lang="en-US" altLang="ko-KR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LA : 913</a:t>
                      </a:r>
                      <a:r>
                        <a:rPr lang="en-US" altLang="ko-KR" sz="1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 x 770 x 670mm</a:t>
                      </a:r>
                      <a:endParaRPr lang="en-US" altLang="ko-KR" sz="10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나눔바른고딕" panose="020B0600000101010101" charset="-127"/>
                        <a:cs typeface="+mn-cs"/>
                      </a:endParaRPr>
                    </a:p>
                    <a:p>
                      <a:pPr marL="0" marR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ko-KR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STADIA 100-20 </a:t>
                      </a:r>
                      <a:r>
                        <a:rPr lang="en-US" altLang="ko-KR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LA : 952</a:t>
                      </a:r>
                      <a:r>
                        <a:rPr lang="en-US" altLang="ko-KR" sz="1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 x 770 x 670mm</a:t>
                      </a:r>
                      <a:endParaRPr lang="en-US" altLang="ko-KR" sz="10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나눔바른고딕" panose="020B0600000101010101" charset="-127"/>
                        <a:cs typeface="+mn-cs"/>
                      </a:endParaRPr>
                    </a:p>
                    <a:p>
                      <a:pPr marL="0" marR="0" indent="0" algn="ctr" defTabSz="914400" rtl="0" eaLnBrk="1" fontAlgn="t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ko-KR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STADIA 100-30 </a:t>
                      </a:r>
                      <a:r>
                        <a:rPr lang="en-US" altLang="ko-KR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LA : 998</a:t>
                      </a:r>
                      <a:r>
                        <a:rPr lang="en-US" altLang="ko-KR" sz="1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 x 770 x 670mm</a:t>
                      </a:r>
                      <a:endParaRPr lang="en-US" altLang="ko-KR" sz="10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STADIUM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STADIA 100 LA 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경기장 등 매우 넓은 공간의 적합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매우 높은 효율의 전력처리성능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완벽한 방향 제어로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300Hz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까지 일관된 재생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8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개의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M10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리깅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포인트 장착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6" name="Picture 2" descr="https://outline.it/wp-content/uploads/Stadia100LA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12" y="1835873"/>
            <a:ext cx="2623463" cy="174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10612</TotalTime>
  <Words>220</Words>
  <Application>Microsoft Office PowerPoint</Application>
  <PresentationFormat>A4 용지(210x297mm)</PresentationFormat>
  <Paragraphs>36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1793</cp:revision>
  <cp:lastPrinted>2019-03-14T04:19:41Z</cp:lastPrinted>
  <dcterms:created xsi:type="dcterms:W3CDTF">2010-09-25T05:23:44Z</dcterms:created>
  <dcterms:modified xsi:type="dcterms:W3CDTF">2019-03-29T02:57:22Z</dcterms:modified>
</cp:coreProperties>
</file>