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25" d="100"/>
          <a:sy n="125" d="100"/>
        </p:scale>
        <p:origin x="-1339" y="77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2019-03-29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2019-03-29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662348"/>
              </p:ext>
            </p:extLst>
          </p:nvPr>
        </p:nvGraphicFramePr>
        <p:xfrm>
          <a:off x="1124744" y="4016896"/>
          <a:ext cx="5040560" cy="5026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484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FREQUENCY RESPONSE(-10 dB)</a:t>
                      </a:r>
                      <a:endParaRPr lang="en-US" altLang="ko-KR" sz="1000" b="0" i="0" dirty="0" smtClean="0"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50 Hz – 20 kHz</a:t>
                      </a:r>
                      <a:endParaRPr lang="en-US" sz="1000" b="0" dirty="0">
                        <a:effectLst/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95250" marR="95250" marT="47625" marB="47625" anchor="ctr"/>
                </a:tc>
              </a:tr>
              <a:tr h="316861"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AVERAGE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80° x 60° (H x V)</a:t>
                      </a:r>
                      <a:endParaRPr lang="en-US" sz="1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0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Power amplifier</a:t>
                      </a: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Type: Class D (digital)</a:t>
                      </a:r>
                      <a:b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</a:b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Input impedance: 4.5 k</a:t>
                      </a:r>
                      <a:r>
                        <a:rPr lang="el-GR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Ω </a:t>
                      </a: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balanced</a:t>
                      </a:r>
                      <a:b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</a:b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Rated power: 2 x 1500 W EIAJ at 8 Ohm</a:t>
                      </a:r>
                      <a:b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</a:b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Cooling: Cooling Tunnel + Variable Speed Fan</a:t>
                      </a:r>
                      <a:b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</a:b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Special feature: selectable input gain and preset</a:t>
                      </a:r>
                      <a:endParaRPr lang="ko-KR" altLang="en-US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236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MAXIMUM</a:t>
                      </a:r>
                      <a:r>
                        <a:rPr lang="en-US" altLang="ko-KR" sz="1000" b="0" kern="1200" baseline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 </a:t>
                      </a:r>
                      <a:r>
                        <a:rPr lang="en-US" altLang="ko-KR" sz="1000" b="0" kern="1200" baseline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SPL OUTPUT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140 dB SPL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167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LOUDSPEAKERS AND LOADING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Low : 15″ woofer</a:t>
                      </a:r>
                    </a:p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Coaxial Low</a:t>
                      </a:r>
                      <a:r>
                        <a:rPr lang="en-US" altLang="ko-KR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: 15” woofer</a:t>
                      </a:r>
                    </a:p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Coaxial High : 3″ diaphragm compression driver</a:t>
                      </a:r>
                      <a:endParaRPr lang="ko-KR" altLang="en-US" sz="9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307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WEIGHT – SINGLE UNIT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42 kg – 92.6 </a:t>
                      </a:r>
                      <a:r>
                        <a:rPr lang="en-US" altLang="ko-KR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lb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8715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latin typeface="+mj-lt"/>
                          <a:ea typeface="나눔바른고딕" panose="020B0600000101010101" charset="-127"/>
                        </a:rPr>
                        <a:t>DIMENSIONS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Height: 940 mm – 37”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Width: 480 mm – 18 7/8”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Depth: 480 mm – 18 7/8”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POINT SOURCE 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MONACO 215 CX SP (Outline)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345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강력한 풀 레인지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인클로저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spc="1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동축</a:t>
            </a:r>
            <a:r>
              <a:rPr lang="ko-KR" altLang="en-US" sz="1000" spc="1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000" spc="1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HF</a:t>
            </a:r>
            <a:r>
              <a:rPr lang="ko-KR" altLang="en-US" sz="1000" spc="1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의 장점을 유지하며 </a:t>
            </a:r>
            <a:r>
              <a:rPr lang="ko-KR" altLang="en-US" sz="1000" spc="1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우퍼의</a:t>
            </a:r>
            <a:r>
              <a:rPr lang="ko-KR" altLang="en-US" sz="1000" spc="1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영향을 최대화</a:t>
            </a:r>
            <a:endParaRPr lang="en-US" altLang="ko-KR" sz="1000" spc="1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2-way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바이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앰핑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, 4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개의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프리셋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내장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회전 가능한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HF </a:t>
            </a:r>
            <a:r>
              <a:rPr lang="ko-KR" altLang="en-US" sz="1000" dirty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혼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25" b="97875" l="10000" r="89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756" y="1682443"/>
            <a:ext cx="208823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10604</TotalTime>
  <Words>130</Words>
  <Application>Microsoft Office PowerPoint</Application>
  <PresentationFormat>A4 용지(210x297mm)</PresentationFormat>
  <Paragraphs>27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1791</cp:revision>
  <cp:lastPrinted>2019-03-14T04:19:41Z</cp:lastPrinted>
  <dcterms:created xsi:type="dcterms:W3CDTF">2010-09-25T05:23:44Z</dcterms:created>
  <dcterms:modified xsi:type="dcterms:W3CDTF">2019-03-29T06:46:55Z</dcterms:modified>
</cp:coreProperties>
</file>