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6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827498"/>
              </p:ext>
            </p:extLst>
          </p:nvPr>
        </p:nvGraphicFramePr>
        <p:xfrm>
          <a:off x="1124744" y="4016896"/>
          <a:ext cx="5040560" cy="445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90 Hz – 18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Horizontal: 120°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Vertical: Array design dependent</a:t>
                      </a: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6.4 Ω</a:t>
                      </a:r>
                      <a:endParaRPr lang="en-US" altLang="ko-KR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8.4 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Mid: 400 W / 1600 W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High: 110 W / 440 W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139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2 x 8”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partially horn loaded mid 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1 x 3” diaphragm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compression driver, DPRWG loaded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24 kg – 52.9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278 mm – 11”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</a:t>
                      </a:r>
                      <a:r>
                        <a:rPr lang="en-US" sz="1000" b="0" i="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sz="1000" b="0" i="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756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mm – 29 3/4”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518 mm – 20 3/8”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LINEARRAY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MANTAS 28 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중음 및 고주파 재생을 위한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라인어레이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작은 크기대비 큰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GTO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의 아래에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리깅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DPRWG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압축 드라이버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2" t="6526" r="2492" b="4585"/>
          <a:stretch/>
        </p:blipFill>
        <p:spPr bwMode="auto">
          <a:xfrm>
            <a:off x="1124744" y="2262476"/>
            <a:ext cx="2088232" cy="1106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10584</TotalTime>
  <Words>150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1791</cp:revision>
  <cp:lastPrinted>2019-03-14T04:19:41Z</cp:lastPrinted>
  <dcterms:created xsi:type="dcterms:W3CDTF">2010-09-25T05:23:44Z</dcterms:created>
  <dcterms:modified xsi:type="dcterms:W3CDTF">2019-03-29T04:09:26Z</dcterms:modified>
</cp:coreProperties>
</file>