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5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2019-03-27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93925"/>
              </p:ext>
            </p:extLst>
          </p:nvPr>
        </p:nvGraphicFramePr>
        <p:xfrm>
          <a:off x="1124744" y="4016896"/>
          <a:ext cx="5040560" cy="4366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120°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25°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8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6.6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16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11.9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Ω)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400 (1600 peak)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80 (320 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137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Mid: 2 x 8″ </a:t>
                      </a:r>
                      <a:r>
                        <a:rPr lang="en-US" altLang="ko-KR" sz="9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NdFeB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bass reflex, direct radiation woofers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 x 2.5″ diaphragm compression driver on high directivity wave guide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23.2 kg (51.1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243 mm (9 9/16″)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654 mm (25 3/4″)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410 mm (16 5/32″)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FILL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LIPF-082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고효율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고출력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2-way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앰프 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듀얼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8”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우퍼와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2.5”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컴프레션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드라이버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모든 패널에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M8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하드웨어가 있어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리깅에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용이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작은 크기 대비 큰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3" t="25901" r="16476" b="18822"/>
          <a:stretch/>
        </p:blipFill>
        <p:spPr bwMode="auto">
          <a:xfrm>
            <a:off x="1052736" y="2272735"/>
            <a:ext cx="2007116" cy="94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10566</TotalTime>
  <Words>165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1787</cp:revision>
  <cp:lastPrinted>2019-03-14T04:19:41Z</cp:lastPrinted>
  <dcterms:created xsi:type="dcterms:W3CDTF">2010-09-25T05:23:44Z</dcterms:created>
  <dcterms:modified xsi:type="dcterms:W3CDTF">2019-03-27T08:49:19Z</dcterms:modified>
</cp:coreProperties>
</file>