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94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2019-03-27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2019-03-27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600954"/>
              </p:ext>
            </p:extLst>
          </p:nvPr>
        </p:nvGraphicFramePr>
        <p:xfrm>
          <a:off x="1124744" y="4016896"/>
          <a:ext cx="5040560" cy="3523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23 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Hz – 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165 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Horizontal: </a:t>
                      </a:r>
                      <a:r>
                        <a:rPr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Quasi-omnidirectional</a:t>
                      </a:r>
                      <a:endParaRPr lang="en-US" sz="9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IMPEDANCE</a:t>
                      </a: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4 Ω (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min 4.3 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Ω)</a:t>
                      </a:r>
                      <a:endParaRPr lang="ko-KR" alt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POWER – W AES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2000 (8000 peak)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 SHORT-TERM SPL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147 dB SPL (half-space)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 x 21″ </a:t>
                      </a:r>
                      <a:r>
                        <a:rPr lang="en-US" altLang="ko-KR" sz="9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NdFeB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woofer, hybrid waveguide indirect radiation system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125 kg (275.5 </a:t>
                      </a:r>
                      <a:r>
                        <a:rPr lang="en-US" altLang="ko-KR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)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Height: 726 mm (28 19/32″)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1126 mm (44 11/32″)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820 mm (32 9/32″)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SUBWOOFER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LAB 21 HS (Outline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21”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싱글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우퍼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매우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높은 전력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처리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세계에서 가장 작고 가벼운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21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인치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서브우퍼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매우 높은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SPL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452" t="6159" r="15798" b="8774"/>
          <a:stretch/>
        </p:blipFill>
        <p:spPr bwMode="auto">
          <a:xfrm>
            <a:off x="1059468" y="1928664"/>
            <a:ext cx="2315448" cy="1659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10557</TotalTime>
  <Words>121</Words>
  <Application>Microsoft Office PowerPoint</Application>
  <PresentationFormat>A4 용지(210x297mm)</PresentationFormat>
  <Paragraphs>27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1786</cp:revision>
  <cp:lastPrinted>2019-03-14T04:19:41Z</cp:lastPrinted>
  <dcterms:created xsi:type="dcterms:W3CDTF">2010-09-25T05:23:44Z</dcterms:created>
  <dcterms:modified xsi:type="dcterms:W3CDTF">2019-03-27T08:40:18Z</dcterms:modified>
</cp:coreProperties>
</file>