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-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99039"/>
              </p:ext>
            </p:extLst>
          </p:nvPr>
        </p:nvGraphicFramePr>
        <p:xfrm>
          <a:off x="1124744" y="4016896"/>
          <a:ext cx="5040560" cy="451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45 Hz – 22.5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150° x 140°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l-G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8 </a:t>
                      </a:r>
                      <a:r>
                        <a:rPr lang="el-G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min 6.5 </a:t>
                      </a:r>
                      <a:r>
                        <a:rPr lang="el-G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80 W(320W peak)</a:t>
                      </a:r>
                      <a:endParaRPr lang="ko-KR" alt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120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Low: 1 x 8″ High pass Vented box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 x 1″ Dome tweeter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CONNECTORS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Wire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clamp input terminals.</a:t>
                      </a:r>
                      <a:b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Push Button Press Release connector.</a:t>
                      </a:r>
                      <a:b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Red = +</a:t>
                      </a:r>
                      <a:b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Black = –</a:t>
                      </a:r>
                    </a:p>
                  </a:txBody>
                  <a:tcPr marL="76200" marR="76200" marT="38100" marB="38100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 kg (15.4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415 mm (16 3/8″)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260 mm (10 1/4″)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285 mm (11 1/4″)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 8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모든 범위에서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플랫한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주파수 응답특성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spc="1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Ferrofluid</a:t>
            </a:r>
            <a:r>
              <a:rPr lang="en-US" altLang="ko-KR" sz="1000" spc="1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spc="1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냉각 </a:t>
            </a:r>
            <a:r>
              <a:rPr lang="ko-KR" altLang="en-US" sz="1000" spc="1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트위터</a:t>
            </a:r>
            <a:endParaRPr lang="en-US" altLang="ko-KR" sz="1000" spc="1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감도와 낮은 캐비닛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공진 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" b="97375" l="15375" r="82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1928664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10607</TotalTime>
  <Words>131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1791</cp:revision>
  <cp:lastPrinted>2019-03-14T04:19:41Z</cp:lastPrinted>
  <dcterms:created xsi:type="dcterms:W3CDTF">2010-09-25T05:23:44Z</dcterms:created>
  <dcterms:modified xsi:type="dcterms:W3CDTF">2019-03-29T06:46:28Z</dcterms:modified>
</cp:coreProperties>
</file>