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00" d="100"/>
          <a:sy n="100" d="100"/>
        </p:scale>
        <p:origin x="-1877" y="-5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2019-03-29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2019-03-29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299039"/>
              </p:ext>
            </p:extLst>
          </p:nvPr>
        </p:nvGraphicFramePr>
        <p:xfrm>
          <a:off x="1124744" y="4016896"/>
          <a:ext cx="5040560" cy="4510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484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FREQUENCY RESPONSE(-10 dB)</a:t>
                      </a:r>
                      <a:endParaRPr lang="en-US" altLang="ko-KR" sz="1000" b="0" i="0" dirty="0" smtClean="0"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45 Hz – 22.5 kHz</a:t>
                      </a:r>
                      <a:endParaRPr lang="en-US" sz="1000" b="0" dirty="0">
                        <a:effectLst/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95250" marR="95250" marT="47625" marB="47625" anchor="ctr"/>
                </a:tc>
              </a:tr>
              <a:tr h="316861"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AVERAGE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150° x 140° (H x V)</a:t>
                      </a:r>
                      <a:endParaRPr lang="en-US" sz="1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IMPEDANCE</a:t>
                      </a: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l-G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8 </a:t>
                      </a:r>
                      <a:r>
                        <a:rPr lang="el-GR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Ω (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min 6.5 </a:t>
                      </a:r>
                      <a:r>
                        <a:rPr lang="el-GR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Ω)</a:t>
                      </a:r>
                    </a:p>
                  </a:txBody>
                  <a:tcPr marL="76200" marR="76200" marT="38100" marB="38100"/>
                </a:tc>
              </a:tr>
              <a:tr h="1291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POWER – W AES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80 W(320W peak)</a:t>
                      </a:r>
                      <a:endParaRPr lang="ko-KR" altLang="en-US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236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MAXIMUM</a:t>
                      </a:r>
                      <a:r>
                        <a:rPr lang="en-US" altLang="ko-KR" sz="1000" b="0" kern="1200" baseline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 </a:t>
                      </a:r>
                      <a:r>
                        <a:rPr lang="en-US" altLang="ko-KR" sz="1000" b="0" kern="1200" baseline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SPL OUTPUT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120 </a:t>
                      </a: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dB SPL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167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LOUDSPEAKERS AND LOADING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Low: 1 x 8″ High pass Vented box</a:t>
                      </a:r>
                    </a:p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High: 1 x 1″ Dome tweeter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307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CONNECTORS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Wire 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clamp input terminals.</a:t>
                      </a:r>
                      <a:br>
                        <a:rPr lang="en-US" sz="1000" b="0" i="0" kern="1200" dirty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</a:b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Push Button Press Release connector.</a:t>
                      </a:r>
                      <a:br>
                        <a:rPr lang="en-US" sz="1000" b="0" i="0" kern="1200" dirty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</a:b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Red = +</a:t>
                      </a:r>
                      <a:br>
                        <a:rPr lang="en-US" sz="1000" b="0" i="0" kern="1200" dirty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</a:b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Black = –</a:t>
                      </a:r>
                    </a:p>
                  </a:txBody>
                  <a:tcPr marL="76200" marR="76200" marT="38100" marB="38100"/>
                </a:tc>
              </a:tr>
              <a:tr h="1307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WEIGHT – SINGLE UNIT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7 kg (15.4 </a:t>
                      </a:r>
                      <a:r>
                        <a:rPr lang="en-US" altLang="ko-KR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lb</a:t>
                      </a: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)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8715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latin typeface="+mj-lt"/>
                          <a:ea typeface="나눔바른고딕" panose="020B0600000101010101" charset="-127"/>
                        </a:rPr>
                        <a:t>DIMENSIONS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Height: 415 mm (16 3/8″)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Width: 260 mm (10 1/4″)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Depth: 285 mm (11 1/4″)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POINT SOURCE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IS 8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(Outline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34544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모든 범위에서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플랫한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주파수 응답특성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sz="1000" spc="10" dirty="0" err="1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Ferrofluid</a:t>
            </a:r>
            <a:r>
              <a:rPr lang="en-US" altLang="ko-KR" sz="1000" spc="10" dirty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000" spc="10" dirty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냉각 </a:t>
            </a:r>
            <a:r>
              <a:rPr lang="ko-KR" altLang="en-US" sz="1000" spc="1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트위터</a:t>
            </a:r>
            <a:endParaRPr lang="en-US" altLang="ko-KR" sz="1000" spc="1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높은 감도와 낮은 캐비닛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공진 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25" b="97375" l="15375" r="8262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1928664"/>
            <a:ext cx="1656184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10607</TotalTime>
  <Words>131</Words>
  <Application>Microsoft Office PowerPoint</Application>
  <PresentationFormat>A4 용지(210x297mm)</PresentationFormat>
  <Paragraphs>29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1791</cp:revision>
  <cp:lastPrinted>2019-03-14T04:19:41Z</cp:lastPrinted>
  <dcterms:created xsi:type="dcterms:W3CDTF">2010-09-25T05:23:44Z</dcterms:created>
  <dcterms:modified xsi:type="dcterms:W3CDTF">2019-03-29T06:46:28Z</dcterms:modified>
</cp:coreProperties>
</file>