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10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2019-03-27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927766"/>
              </p:ext>
            </p:extLst>
          </p:nvPr>
        </p:nvGraphicFramePr>
        <p:xfrm>
          <a:off x="1124744" y="4016896"/>
          <a:ext cx="5040560" cy="3361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28 Hz – 160 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Horizontal: Quasi-omnidirectional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Vertical: Depending on array configuration</a:t>
                      </a:r>
                      <a:endParaRPr lang="en-US" sz="9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8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(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min 2 x 6.2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1200 (2 x 4800 peak)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 SHORT-TERM SPL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141 dB SPL (free-field)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147 dB SPL (half-space)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18″ hybrid band-pass loaded woofers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102 kg (225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600 mm (23 5/8″)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1181 mm (46 1/2″)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655 mm (25 25/32″)</a:t>
                      </a:r>
                      <a:endParaRPr lang="ko-KR" altLang="en-US" sz="1000" b="0" u="none" strike="noStrike" kern="1200" baseline="0" dirty="0">
                        <a:solidFill>
                          <a:schemeClr val="dk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GTO-SUB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Grand Touring Outline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GTO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시리즈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초저음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보강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높은 전력 처리 및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음압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경량의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GTO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시스템으로 최대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16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플라잉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641" t="13265" r="14297" b="10918"/>
          <a:stretch/>
        </p:blipFill>
        <p:spPr bwMode="auto">
          <a:xfrm>
            <a:off x="908720" y="2009941"/>
            <a:ext cx="2446020" cy="151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10546</TotalTime>
  <Words>136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1783</cp:revision>
  <cp:lastPrinted>2019-03-14T04:19:41Z</cp:lastPrinted>
  <dcterms:created xsi:type="dcterms:W3CDTF">2010-09-25T05:23:44Z</dcterms:created>
  <dcterms:modified xsi:type="dcterms:W3CDTF">2019-03-27T08:27:38Z</dcterms:modified>
</cp:coreProperties>
</file>