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50" d="100"/>
          <a:sy n="150" d="100"/>
        </p:scale>
        <p:origin x="-797" y="190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2019-03-27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95512"/>
              </p:ext>
            </p:extLst>
          </p:nvPr>
        </p:nvGraphicFramePr>
        <p:xfrm>
          <a:off x="1124744" y="4016896"/>
          <a:ext cx="5040560" cy="446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SPECIFICATION </a:t>
                      </a:r>
                      <a:endParaRPr kumimoji="0" lang="en-US" altLang="ko-K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200</a:t>
                      </a:r>
                      <a:r>
                        <a:rPr lang="en-US" sz="1000" b="0" dirty="0">
                          <a:effectLst/>
                          <a:latin typeface="+mj-lt"/>
                          <a:ea typeface="나눔바른고딕" panose="020B0600000101010101" charset="-127"/>
                        </a:rPr>
                        <a:t> Hz 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18.5</a:t>
                      </a:r>
                      <a:r>
                        <a:rPr lang="en-US" sz="1000" b="0" dirty="0">
                          <a:effectLst/>
                          <a:latin typeface="+mj-lt"/>
                          <a:ea typeface="나눔바른고딕" panose="020B0600000101010101" charset="-127"/>
                        </a:rPr>
                        <a:t> kHz</a:t>
                      </a: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120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</a:t>
                      </a:r>
                      <a:b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</a:t>
                      </a: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from +0° to -25° (on axis -12.5°)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8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6.8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b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16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16.7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800 (3200 peak)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250 (1000 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144.5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4 x 8″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partially horn loaded mid woofers</a:t>
                      </a:r>
                      <a:r>
                        <a:rPr lang="en-US" altLang="ko-KR" sz="900" dirty="0" smtClean="0"/>
                        <a:t/>
                      </a:r>
                      <a:br>
                        <a:rPr lang="en-US" altLang="ko-KR" sz="900" dirty="0" smtClean="0"/>
                      </a:b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2 x 3″ diaphragm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compression driver loaded by acoustic lenses coupled to a constant directivity horn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78 kg (172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465 mm (14 9/32″)</a:t>
                      </a:r>
                      <a:b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1126 mm (44 11/32″)</a:t>
                      </a:r>
                      <a:b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655 mm (25 25/32″)</a:t>
                      </a:r>
                      <a:endParaRPr lang="ko-KR" altLang="en-US" sz="1000" b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LINEARRAY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GTO-DF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Grand Touring Outline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GTO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시리즈 다운 필 스피커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정확한 커버리지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전력 처리 및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30" name="Picture 6" descr="https://outline.it/wp-content/uploads/gto-df-800x6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060" t="17224" r="14866" b="16053"/>
          <a:stretch/>
        </p:blipFill>
        <p:spPr bwMode="auto">
          <a:xfrm>
            <a:off x="980728" y="2144688"/>
            <a:ext cx="2304256" cy="127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10529</TotalTime>
  <Words>105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1780</cp:revision>
  <cp:lastPrinted>2019-03-14T04:19:41Z</cp:lastPrinted>
  <dcterms:created xsi:type="dcterms:W3CDTF">2010-09-25T05:23:44Z</dcterms:created>
  <dcterms:modified xsi:type="dcterms:W3CDTF">2019-03-27T08:28:04Z</dcterms:modified>
</cp:coreProperties>
</file>