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50" d="100"/>
          <a:sy n="150" d="100"/>
        </p:scale>
        <p:origin x="-797" y="161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252804"/>
              </p:ext>
            </p:extLst>
          </p:nvPr>
        </p:nvGraphicFramePr>
        <p:xfrm>
          <a:off x="1124744" y="4016896"/>
          <a:ext cx="5040560" cy="3595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35 Hz – 550 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SUGGESTED CROSS-OVER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max 200 Hz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 Ω (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min 6.5 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Ω)</a:t>
                      </a:r>
                      <a:endParaRPr lang="el-G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500 (2000 peak)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</a:t>
                      </a:r>
                      <a:r>
                        <a:rPr lang="en-US" altLang="ko-KR" sz="1000" b="0" kern="1200" baseline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134.5 dB SPL (free-field)</a:t>
                      </a:r>
                    </a:p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140.5 dB SPL (half-space)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 x 15″ bass-reflex loaded woofer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40 kg (88.2 </a:t>
                      </a:r>
                      <a:r>
                        <a:rPr lang="en-US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)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</a:t>
                      </a:r>
                      <a:r>
                        <a:rPr lang="en-US" sz="1000" b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733 mm (28 27/32″)</a:t>
                      </a:r>
                      <a:br>
                        <a:rPr lang="en-US" sz="1000" b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sz="1000" b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550 mm (21 21/32″)</a:t>
                      </a:r>
                      <a:br>
                        <a:rPr lang="en-US" sz="1000" b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sz="1000" b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546 mm (21 1/2″)</a:t>
                      </a:r>
                    </a:p>
                  </a:txBody>
                  <a:tcPr marL="76200" marR="76200" marT="38100" marB="3810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SUBWOOFER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FLYSUB 15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295232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중형 규모의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라인어레이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시스템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spc="1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사다리꼴 디자인의 </a:t>
            </a:r>
            <a:r>
              <a:rPr lang="ko-KR" altLang="en-US" sz="1000" spc="1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초경량</a:t>
            </a:r>
            <a:r>
              <a:rPr lang="ko-KR" altLang="en-US" sz="1000" spc="1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spc="1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플라잉</a:t>
            </a:r>
            <a:r>
              <a:rPr lang="ko-KR" altLang="en-US" sz="1000" spc="1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하드웨어</a:t>
            </a:r>
            <a:endParaRPr lang="en-US" altLang="ko-KR" sz="1000" spc="1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EIDOS 265 LA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어레이의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저음 보강</a:t>
            </a:r>
            <a:endParaRPr lang="en-US" altLang="ko-KR" sz="1000" dirty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04" y="1682979"/>
            <a:ext cx="2736304" cy="2052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10709</TotalTime>
  <Words>102</Words>
  <Application>Microsoft Office PowerPoint</Application>
  <PresentationFormat>A4 용지(210x297mm)</PresentationFormat>
  <Paragraphs>25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1803</cp:revision>
  <cp:lastPrinted>2019-03-14T04:19:41Z</cp:lastPrinted>
  <dcterms:created xsi:type="dcterms:W3CDTF">2010-09-25T05:23:44Z</dcterms:created>
  <dcterms:modified xsi:type="dcterms:W3CDTF">2019-03-29T05:49:23Z</dcterms:modified>
</cp:coreProperties>
</file>