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159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323652"/>
              </p:ext>
            </p:extLst>
          </p:nvPr>
        </p:nvGraphicFramePr>
        <p:xfrm>
          <a:off x="1124744" y="4016896"/>
          <a:ext cx="5040560" cy="338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65 Hz – 19 kHz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>
                          <a:effectLst/>
                        </a:rPr>
                        <a:t>100° x 60° (H x V)</a:t>
                      </a: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>
                          <a:effectLst/>
                        </a:rPr>
                        <a:t>8 Ω / 6.7 Ω</a:t>
                      </a:r>
                    </a:p>
                  </a:txBody>
                  <a:tcPr marL="76200" marR="76200" marT="38100" marB="38100" anchor="ctr"/>
                </a:tc>
              </a:tr>
              <a:tr h="1291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200 W / 800 W</a:t>
                      </a:r>
                    </a:p>
                  </a:txBody>
                  <a:tcPr marL="76200" marR="76200" marT="38100" marB="38100" anchor="ctr"/>
                </a:tc>
              </a:tr>
              <a:tr h="236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122 dB SPL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COMPONENT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Low</a:t>
                      </a:r>
                      <a:r>
                        <a:rPr lang="en-US" sz="1000" baseline="0" dirty="0" smtClean="0">
                          <a:effectLst/>
                        </a:rPr>
                        <a:t> : </a:t>
                      </a:r>
                      <a:r>
                        <a:rPr lang="en-US" sz="1000" baseline="0" dirty="0" smtClean="0">
                          <a:effectLst/>
                        </a:rPr>
                        <a:t>6.5” </a:t>
                      </a:r>
                      <a:r>
                        <a:rPr lang="en-US" sz="1000" baseline="0" dirty="0" smtClean="0">
                          <a:effectLst/>
                        </a:rPr>
                        <a:t>woofer , Bass-reflex</a:t>
                      </a:r>
                    </a:p>
                    <a:p>
                      <a:pPr algn="ctr" fontAlgn="t"/>
                      <a:r>
                        <a:rPr lang="en-US" sz="1000" baseline="0" dirty="0" smtClean="0">
                          <a:effectLst/>
                        </a:rPr>
                        <a:t>High : </a:t>
                      </a:r>
                      <a:r>
                        <a:rPr lang="en-US" sz="1000" baseline="0" dirty="0" smtClean="0">
                          <a:effectLst/>
                        </a:rPr>
                        <a:t>1” </a:t>
                      </a:r>
                      <a:r>
                        <a:rPr lang="en-US" sz="1000" baseline="0" dirty="0" smtClean="0">
                          <a:effectLst/>
                        </a:rPr>
                        <a:t>diaphragm compression </a:t>
                      </a:r>
                      <a:r>
                        <a:rPr lang="en-US" sz="1000" baseline="0" dirty="0" smtClean="0">
                          <a:effectLst/>
                        </a:rPr>
                        <a:t>Driver </a:t>
                      </a:r>
                      <a:r>
                        <a:rPr lang="en-US" sz="1000" baseline="0" dirty="0" err="1" smtClean="0">
                          <a:effectLst/>
                        </a:rPr>
                        <a:t>M</a:t>
                      </a:r>
                      <a:r>
                        <a:rPr lang="en-US" sz="1000" dirty="0" err="1" smtClean="0">
                          <a:effectLst/>
                        </a:rPr>
                        <a:t>oulded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smtClean="0">
                          <a:effectLst/>
                        </a:rPr>
                        <a:t>horn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3201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WEIGHT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7.5 </a:t>
                      </a:r>
                      <a:r>
                        <a:rPr lang="en-US" sz="1000" dirty="0">
                          <a:effectLst/>
                        </a:rPr>
                        <a:t>kg – 16.5 </a:t>
                      </a:r>
                      <a:r>
                        <a:rPr lang="en-US" sz="1000" dirty="0" err="1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350 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220 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245 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6.5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높은 음성 명료도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다양한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마운팅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포인트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1682443"/>
            <a:ext cx="223224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10615</TotalTime>
  <Words>96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1795</cp:revision>
  <cp:lastPrinted>2019-03-14T04:19:41Z</cp:lastPrinted>
  <dcterms:created xsi:type="dcterms:W3CDTF">2010-09-25T05:23:44Z</dcterms:created>
  <dcterms:modified xsi:type="dcterms:W3CDTF">2019-04-01T03:05:26Z</dcterms:modified>
</cp:coreProperties>
</file>