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25" d="100"/>
          <a:sy n="125" d="100"/>
        </p:scale>
        <p:origin x="-1339" y="-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001914"/>
              </p:ext>
            </p:extLst>
          </p:nvPr>
        </p:nvGraphicFramePr>
        <p:xfrm>
          <a:off x="1124744" y="4016896"/>
          <a:ext cx="5040560" cy="3766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63 Hz - 20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Horizontal</a:t>
                      </a:r>
                      <a:r>
                        <a:rPr lang="pt-BR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: 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100 °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Vertical : Depending on array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configuration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(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min 6.1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Ω)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500 (2000 peak)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132 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Low: 2 x 6.5″ bass reflex loaded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2.5″ 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21 kg (46.3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)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234 mm (9 7/32″)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550 mm (21 21/32″)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418 mm (16 15/32″)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LINE ARRAY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EIDOS 265 LA 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중형 규모의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라인어레이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시스템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패시브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크로스오버 내장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단일 앰프 채널 작동으로 설계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최대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16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인클로저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배열가능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35" y="1682443"/>
            <a:ext cx="2808312" cy="210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10703</TotalTime>
  <Words>129</Words>
  <Application>Microsoft Office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1803</cp:revision>
  <cp:lastPrinted>2019-03-14T04:19:41Z</cp:lastPrinted>
  <dcterms:created xsi:type="dcterms:W3CDTF">2010-09-25T05:23:44Z</dcterms:created>
  <dcterms:modified xsi:type="dcterms:W3CDTF">2019-03-29T05:49:50Z</dcterms:modified>
</cp:coreProperties>
</file>