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-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64769"/>
              </p:ext>
            </p:extLst>
          </p:nvPr>
        </p:nvGraphicFramePr>
        <p:xfrm>
          <a:off x="1124744" y="4016896"/>
          <a:ext cx="5040560" cy="346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28 Hz – 250 Hz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Suggested Cross-Over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120 Hz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Quasi-Omnidirectional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 dirty="0">
                          <a:effectLst/>
                        </a:rPr>
                        <a:t>2 x 8 Ω / 2 x 5.5 Ω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dirty="0">
                          <a:effectLst/>
                        </a:rPr>
                        <a:t>2 x 1200 W / 2 x 4800 W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148.5 dB SPL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Component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2 </a:t>
                      </a:r>
                      <a:r>
                        <a:rPr lang="en-US" sz="1000" dirty="0">
                          <a:effectLst/>
                        </a:rPr>
                        <a:t>x 18″ direct radiation woofers</a:t>
                      </a:r>
                    </a:p>
                  </a:txBody>
                  <a:tcPr marL="76200" marR="76200" marT="38100" marB="38100" anchor="ctr"/>
                </a:tc>
              </a:tr>
              <a:tr h="2865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85 kg – 187.4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570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1140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730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218 S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탁월한 크기 대 전력 비율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독창적인 디자인으로 인한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펀치감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공기 흐름을 돕고 트랜스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듀서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효율을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향상시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키는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ERP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88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2000672"/>
            <a:ext cx="201622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10619</TotalTime>
  <Words>103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1796</cp:revision>
  <cp:lastPrinted>2019-03-14T04:19:41Z</cp:lastPrinted>
  <dcterms:created xsi:type="dcterms:W3CDTF">2010-09-25T05:23:44Z</dcterms:created>
  <dcterms:modified xsi:type="dcterms:W3CDTF">2019-04-01T04:31:45Z</dcterms:modified>
</cp:coreProperties>
</file>