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00" d="100"/>
          <a:sy n="100" d="100"/>
        </p:scale>
        <p:origin x="-1877" y="30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2019-03-29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2019-03-29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550656"/>
              </p:ext>
            </p:extLst>
          </p:nvPr>
        </p:nvGraphicFramePr>
        <p:xfrm>
          <a:off x="1124744" y="4016896"/>
          <a:ext cx="5040560" cy="33462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1324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FREQUENCY RESPONSE(-10 dB)</a:t>
                      </a:r>
                      <a:endParaRPr lang="en-US" altLang="ko-KR" sz="1000" b="0" i="0" dirty="0" smtClean="0"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34 Hz – 2.4 kHz</a:t>
                      </a:r>
                      <a:endParaRPr lang="en-US" sz="1000" b="0" dirty="0">
                        <a:effectLst/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95250" marR="95250" marT="47625" marB="47625" anchor="ctr"/>
                </a:tc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AVERAGE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Quasi-omnidirectional</a:t>
                      </a:r>
                      <a:endParaRPr lang="en-US" sz="9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SUGGESTED</a:t>
                      </a:r>
                      <a:r>
                        <a:rPr lang="en-US" altLang="ko-KR" sz="1000" b="0" i="0" baseline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 CROSS OVER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max 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150 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Hz</a:t>
                      </a:r>
                      <a:endParaRPr lang="ko-KR" alt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IMPEDANCE</a:t>
                      </a: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l-GR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4 Ω / </a:t>
                      </a:r>
                      <a:r>
                        <a:rPr lang="el-GR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3 </a:t>
                      </a:r>
                      <a:r>
                        <a:rPr lang="el-GR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</a:t>
                      </a:r>
                      <a:endParaRPr lang="ko-KR" alt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291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POWER – W AES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1200 (4800 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peak)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23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MAX SHORT-TERM SPL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144 </a:t>
                      </a: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dB SPL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167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LOUDSPEAKERS AND LOADING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 x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15”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direct radiation woofers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WEIGHT – SINGLE UNIT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54.4 kg – 119.9 </a:t>
                      </a:r>
                      <a:r>
                        <a:rPr lang="en-US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lb</a:t>
                      </a:r>
                      <a:endParaRPr lang="en-US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latin typeface="+mj-lt"/>
                          <a:ea typeface="나눔바른고딕" panose="020B0600000101010101" charset="-127"/>
                        </a:rPr>
                        <a:t>DIMENSIONS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Height: </a:t>
                      </a:r>
                      <a:r>
                        <a:rPr lang="en-US" altLang="ko-KR" sz="1000" b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450 mm – 17 3/4″</a:t>
                      </a:r>
                      <a:endParaRPr lang="en-US" altLang="ko-KR" sz="1000" b="0" u="none" strike="noStrike" kern="1200" baseline="0" dirty="0" smtClean="0">
                        <a:solidFill>
                          <a:schemeClr val="dk1"/>
                        </a:solidFill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Width: </a:t>
                      </a:r>
                      <a:r>
                        <a:rPr lang="en-US" altLang="ko-KR" sz="1000" b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940 mm – 37″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Depth: 680 mm – 26 3/4″</a:t>
                      </a:r>
                      <a:endParaRPr lang="ko-KR" altLang="en-US" sz="1000" b="0" u="none" strike="noStrike" kern="1200" baseline="0" dirty="0">
                        <a:solidFill>
                          <a:schemeClr val="dk1"/>
                        </a:solidFill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SUBWOOFER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EIDOS 215 S (Outline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3454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탁월한 크기 대 전력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비율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매우 가벼운 무게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내부 공진으로 인한 왜곡을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방지하기 위해 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100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       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내부적으로 보강된 캐비닛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3500" r="956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720" y="1766646"/>
            <a:ext cx="2520280" cy="1890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10563</TotalTime>
  <Words>113</Words>
  <Application>Microsoft Office PowerPoint</Application>
  <PresentationFormat>A4 용지(210x297mm)</PresentationFormat>
  <Paragraphs>29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1787</cp:revision>
  <cp:lastPrinted>2019-03-14T04:19:41Z</cp:lastPrinted>
  <dcterms:created xsi:type="dcterms:W3CDTF">2010-09-25T05:23:44Z</dcterms:created>
  <dcterms:modified xsi:type="dcterms:W3CDTF">2019-03-29T07:15:15Z</dcterms:modified>
</cp:coreProperties>
</file>