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12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7712088"/>
              </p:ext>
            </p:extLst>
          </p:nvPr>
        </p:nvGraphicFramePr>
        <p:xfrm>
          <a:off x="1124744" y="4016896"/>
          <a:ext cx="5040560" cy="3383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4848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53 </a:t>
                      </a:r>
                      <a:r>
                        <a:rPr lang="en-US" sz="1000" dirty="0">
                          <a:effectLst/>
                        </a:rPr>
                        <a:t>Hz – 20 kHz</a:t>
                      </a:r>
                    </a:p>
                  </a:txBody>
                  <a:tcPr marL="76200" marR="76200" marT="38100" marB="38100" anchor="ctr"/>
                </a:tc>
              </a:tr>
              <a:tr h="31686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t-BR" sz="1000" dirty="0" smtClean="0">
                          <a:effectLst/>
                        </a:rPr>
                        <a:t>80</a:t>
                      </a:r>
                      <a:r>
                        <a:rPr lang="pt-BR" sz="1000" dirty="0">
                          <a:effectLst/>
                        </a:rPr>
                        <a:t>° x 70° (H x V)</a:t>
                      </a:r>
                    </a:p>
                  </a:txBody>
                  <a:tcPr marL="76200" marR="76200" marT="38100" marB="38100"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Impedance (Nom/Min)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000" dirty="0">
                          <a:effectLst/>
                        </a:rPr>
                        <a:t>8 Ω / </a:t>
                      </a:r>
                      <a:r>
                        <a:rPr lang="el-GR" sz="1000" dirty="0" smtClean="0">
                          <a:effectLst/>
                        </a:rPr>
                        <a:t>7</a:t>
                      </a:r>
                      <a:r>
                        <a:rPr lang="en-US" sz="1000" dirty="0" smtClean="0">
                          <a:effectLst/>
                        </a:rPr>
                        <a:t>.3</a:t>
                      </a:r>
                      <a:r>
                        <a:rPr lang="el-GR" sz="1000" dirty="0" smtClean="0">
                          <a:effectLst/>
                        </a:rPr>
                        <a:t> </a:t>
                      </a:r>
                      <a:r>
                        <a:rPr lang="el-GR" sz="1000" dirty="0">
                          <a:effectLst/>
                        </a:rPr>
                        <a:t>Ω</a:t>
                      </a:r>
                    </a:p>
                  </a:txBody>
                  <a:tcPr marL="76200" marR="76200" marT="38100" marB="38100" anchor="ctr"/>
                </a:tc>
              </a:tr>
              <a:tr h="12919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Watt AES (Continuous/Peak)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400 </a:t>
                      </a:r>
                      <a:r>
                        <a:rPr lang="en-US" sz="1000" dirty="0">
                          <a:effectLst/>
                        </a:rPr>
                        <a:t>W / </a:t>
                      </a:r>
                      <a:r>
                        <a:rPr lang="en-US" sz="1000" dirty="0" smtClean="0">
                          <a:effectLst/>
                        </a:rPr>
                        <a:t>1600 </a:t>
                      </a:r>
                      <a:r>
                        <a:rPr lang="en-US" sz="1000" dirty="0">
                          <a:effectLst/>
                        </a:rPr>
                        <a:t>W</a:t>
                      </a:r>
                    </a:p>
                  </a:txBody>
                  <a:tcPr marL="76200" marR="76200" marT="38100" marB="38100" anchor="ctr"/>
                </a:tc>
              </a:tr>
              <a:tr h="2363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132 </a:t>
                      </a:r>
                      <a:r>
                        <a:rPr lang="en-US" sz="1000" dirty="0">
                          <a:effectLst/>
                        </a:rPr>
                        <a:t>dB SPL</a:t>
                      </a:r>
                    </a:p>
                  </a:txBody>
                  <a:tcPr marL="76200" marR="76200" marT="38100" marB="38100" anchor="ctr"/>
                </a:tc>
              </a:tr>
              <a:tr h="1675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COMPONENT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Low</a:t>
                      </a:r>
                      <a:r>
                        <a:rPr lang="en-US" sz="1000" baseline="0" dirty="0" smtClean="0">
                          <a:effectLst/>
                        </a:rPr>
                        <a:t> : </a:t>
                      </a:r>
                      <a:r>
                        <a:rPr lang="en-US" sz="1000" baseline="0" dirty="0" smtClean="0">
                          <a:effectLst/>
                        </a:rPr>
                        <a:t>15” </a:t>
                      </a:r>
                      <a:r>
                        <a:rPr lang="en-US" sz="1000" baseline="0" dirty="0" smtClean="0">
                          <a:effectLst/>
                        </a:rPr>
                        <a:t>woofer , Bass-reflex</a:t>
                      </a:r>
                    </a:p>
                    <a:p>
                      <a:pPr algn="ctr" fontAlgn="t"/>
                      <a:r>
                        <a:rPr lang="en-US" sz="1000" baseline="0" dirty="0" smtClean="0">
                          <a:effectLst/>
                        </a:rPr>
                        <a:t>High : </a:t>
                      </a:r>
                      <a:r>
                        <a:rPr lang="en-US" sz="1000" baseline="0" dirty="0" smtClean="0">
                          <a:effectLst/>
                        </a:rPr>
                        <a:t>1.75” </a:t>
                      </a:r>
                      <a:r>
                        <a:rPr lang="en-US" sz="1000" baseline="0" dirty="0" smtClean="0">
                          <a:effectLst/>
                        </a:rPr>
                        <a:t>diaphragm compression </a:t>
                      </a:r>
                      <a:endParaRPr lang="en-US" sz="1000" baseline="0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baseline="0" dirty="0" smtClean="0">
                          <a:effectLst/>
                        </a:rPr>
                        <a:t>Driver, </a:t>
                      </a:r>
                      <a:r>
                        <a:rPr lang="en-US" sz="1000" baseline="0" dirty="0" err="1" smtClean="0">
                          <a:effectLst/>
                        </a:rPr>
                        <a:t>Rtatable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baseline="0" dirty="0" err="1" smtClean="0">
                          <a:effectLst/>
                        </a:rPr>
                        <a:t>m</a:t>
                      </a:r>
                      <a:r>
                        <a:rPr lang="en-US" sz="1000" dirty="0" err="1" smtClean="0">
                          <a:effectLst/>
                        </a:rPr>
                        <a:t>oulded</a:t>
                      </a:r>
                      <a:r>
                        <a:rPr lang="en-US" sz="1000" baseline="0" dirty="0" smtClean="0">
                          <a:effectLst/>
                        </a:rPr>
                        <a:t> </a:t>
                      </a:r>
                      <a:r>
                        <a:rPr lang="en-US" sz="1000" baseline="0" dirty="0" smtClean="0">
                          <a:effectLst/>
                        </a:rPr>
                        <a:t>horn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3201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WEIGHT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25.8 kg - 56.9 </a:t>
                      </a:r>
                      <a:r>
                        <a:rPr lang="en-US" sz="1000" dirty="0" err="1" smtClean="0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</a:t>
                      </a:r>
                      <a:r>
                        <a:rPr lang="en-US" sz="1000">
                          <a:effectLst/>
                        </a:rPr>
                        <a:t>: </a:t>
                      </a:r>
                      <a:r>
                        <a:rPr lang="en-US" sz="1000" smtClean="0">
                          <a:effectLst/>
                        </a:rPr>
                        <a:t>750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</a:t>
                      </a:r>
                      <a:r>
                        <a:rPr lang="en-US" sz="1000">
                          <a:effectLst/>
                        </a:rPr>
                        <a:t>: </a:t>
                      </a:r>
                      <a:r>
                        <a:rPr lang="en-US" sz="1000" smtClean="0">
                          <a:effectLst/>
                        </a:rPr>
                        <a:t>450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</a:t>
                      </a:r>
                      <a:r>
                        <a:rPr lang="en-US" sz="1000">
                          <a:effectLst/>
                        </a:rPr>
                        <a:t>: </a:t>
                      </a:r>
                      <a:r>
                        <a:rPr lang="en-US" sz="1000" smtClean="0">
                          <a:effectLst/>
                        </a:rPr>
                        <a:t>390 </a:t>
                      </a:r>
                      <a:r>
                        <a:rPr lang="en-US" sz="1000" dirty="0" smtClean="0">
                          <a:effectLst/>
                        </a:rPr>
                        <a:t>mm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POINT SOURCE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EIDOS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15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자연스럽고 평탄한 오디오 성능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캐비닛 크기 대비 높은 </a:t>
            </a:r>
            <a:r>
              <a:rPr lang="en-US" altLang="ko-KR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SPL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패시브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크로스 오버 내장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호전 가능한 웨이브 가이드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833" l="466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1735460"/>
            <a:ext cx="1993404" cy="1993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10620</TotalTime>
  <Words>108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1797</cp:revision>
  <cp:lastPrinted>2019-03-14T04:19:41Z</cp:lastPrinted>
  <dcterms:created xsi:type="dcterms:W3CDTF">2010-09-25T05:23:44Z</dcterms:created>
  <dcterms:modified xsi:type="dcterms:W3CDTF">2019-04-01T03:10:41Z</dcterms:modified>
</cp:coreProperties>
</file>