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54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4E85"/>
    <a:srgbClr val="1F497D"/>
    <a:srgbClr val="B2B2B2"/>
    <a:srgbClr val="C0C0C0"/>
    <a:srgbClr val="DDDDDD"/>
    <a:srgbClr val="003366"/>
    <a:srgbClr val="3A7CCB"/>
    <a:srgbClr val="2C5D98"/>
    <a:srgbClr val="335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2" autoAdjust="0"/>
    <p:restoredTop sz="82538" autoAdjust="0"/>
  </p:normalViewPr>
  <p:slideViewPr>
    <p:cSldViewPr>
      <p:cViewPr>
        <p:scale>
          <a:sx n="100" d="100"/>
          <a:sy n="100" d="100"/>
        </p:scale>
        <p:origin x="-1877" y="174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4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55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2019-04-01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311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2019-04-01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2" tIns="46047" rIns="92092" bIns="46047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92" tIns="46047" rIns="92092" bIns="46047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4911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9145" y="-18113"/>
            <a:ext cx="6854571" cy="148590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566682" y="2560735"/>
            <a:ext cx="7290810" cy="49125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890662" y="3288816"/>
            <a:ext cx="4050506" cy="488944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73016" y="1550819"/>
            <a:ext cx="2510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 smtClean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320988" y="4120909"/>
            <a:ext cx="3537012" cy="728081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3320988" y="4953000"/>
            <a:ext cx="3537012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3798010" y="448659"/>
            <a:ext cx="3024225" cy="687917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프레젠테이션 소제목</a:t>
            </a:r>
            <a:endParaRPr lang="ko-KR" altLang="en-US" dirty="0"/>
          </a:p>
        </p:txBody>
      </p:sp>
      <p:sp>
        <p:nvSpPr>
          <p:cNvPr id="2" name="직사각형 1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940541" y="755672"/>
            <a:ext cx="35981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8415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37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12904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en-US" altLang="ko-KR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4_5. </a:t>
            </a: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Rectangle 141"/>
          <p:cNvSpPr>
            <a:spLocks noChangeArrowheads="1"/>
          </p:cNvSpPr>
          <p:nvPr userDrawn="1"/>
        </p:nvSpPr>
        <p:spPr bwMode="auto">
          <a:xfrm>
            <a:off x="1539552" y="560512"/>
            <a:ext cx="685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영상시스템 제안</a:t>
            </a:r>
            <a:endParaRPr lang="ko-KR" altLang="en-US" sz="24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362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9529509"/>
            <a:ext cx="6858000" cy="3764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>
            <p:ph type="sldNum" sz="quarter" idx="4"/>
          </p:nvPr>
        </p:nvSpPr>
        <p:spPr>
          <a:xfrm>
            <a:off x="2631554" y="9503507"/>
            <a:ext cx="1733550" cy="402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6576" y="9554680"/>
            <a:ext cx="1443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050" name="Picture 2" descr="D:\그래픽작업\가로배너 헵시바9-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8" y="9576221"/>
            <a:ext cx="720080" cy="27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207742"/>
              </p:ext>
            </p:extLst>
          </p:nvPr>
        </p:nvGraphicFramePr>
        <p:xfrm>
          <a:off x="1124744" y="4016896"/>
          <a:ext cx="5040560" cy="3383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2995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 SPECIFICATION</a:t>
                      </a:r>
                    </a:p>
                  </a:txBody>
                  <a:tcPr marL="71190" marR="71190" marT="35594" marB="3559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4848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Frequency Response (-10 dB)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55 Hz – 20 kHz</a:t>
                      </a:r>
                    </a:p>
                  </a:txBody>
                  <a:tcPr marL="76200" marR="76200" marT="38100" marB="38100" anchor="ctr"/>
                </a:tc>
              </a:tr>
              <a:tr h="31686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Nominal Dispersion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>
                          <a:effectLst/>
                        </a:rPr>
                        <a:t>90° x 70° (H x V)</a:t>
                      </a:r>
                    </a:p>
                  </a:txBody>
                  <a:tcPr marL="76200" marR="76200" marT="38100" marB="3810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Impedance (Nom/Min)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000">
                          <a:effectLst/>
                        </a:rPr>
                        <a:t>8 Ω / 7 Ω</a:t>
                      </a:r>
                    </a:p>
                  </a:txBody>
                  <a:tcPr marL="76200" marR="76200" marT="38100" marB="38100" anchor="ctr"/>
                </a:tc>
              </a:tr>
              <a:tr h="1291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Watt AES (Continuous/Peak)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300 W / 1200 W</a:t>
                      </a:r>
                    </a:p>
                  </a:txBody>
                  <a:tcPr marL="76200" marR="76200" marT="38100" marB="38100" anchor="ctr"/>
                </a:tc>
              </a:tr>
              <a:tr h="2363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Maximum SPL Output *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131 dB SPL</a:t>
                      </a:r>
                    </a:p>
                  </a:txBody>
                  <a:tcPr marL="76200" marR="76200" marT="38100" marB="38100" anchor="ctr"/>
                </a:tc>
              </a:tr>
              <a:tr h="16756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 smtClean="0">
                          <a:effectLst/>
                        </a:rPr>
                        <a:t>COMPONENT</a:t>
                      </a:r>
                      <a:endParaRPr lang="en-US" sz="1000" dirty="0">
                        <a:effectLst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 smtClean="0">
                          <a:effectLst/>
                        </a:rPr>
                        <a:t>Low</a:t>
                      </a:r>
                      <a:r>
                        <a:rPr lang="en-US" sz="1000" baseline="0" dirty="0" smtClean="0">
                          <a:effectLst/>
                        </a:rPr>
                        <a:t> : </a:t>
                      </a:r>
                      <a:r>
                        <a:rPr lang="en-US" sz="1000" baseline="0" dirty="0" smtClean="0">
                          <a:effectLst/>
                        </a:rPr>
                        <a:t>12” </a:t>
                      </a:r>
                      <a:r>
                        <a:rPr lang="en-US" sz="1000" baseline="0" dirty="0" smtClean="0">
                          <a:effectLst/>
                        </a:rPr>
                        <a:t>woofer , Bass-reflex</a:t>
                      </a:r>
                    </a:p>
                    <a:p>
                      <a:pPr algn="ctr" fontAlgn="t"/>
                      <a:r>
                        <a:rPr lang="en-US" sz="1000" baseline="0" dirty="0" smtClean="0">
                          <a:effectLst/>
                        </a:rPr>
                        <a:t>High : </a:t>
                      </a:r>
                      <a:r>
                        <a:rPr lang="en-US" sz="1000" baseline="0" dirty="0" smtClean="0">
                          <a:effectLst/>
                        </a:rPr>
                        <a:t>1.75” </a:t>
                      </a:r>
                      <a:r>
                        <a:rPr lang="en-US" sz="1000" baseline="0" dirty="0" smtClean="0">
                          <a:effectLst/>
                        </a:rPr>
                        <a:t>diaphragm compression </a:t>
                      </a:r>
                      <a:endParaRPr lang="en-US" sz="1000" baseline="0" dirty="0" smtClean="0">
                        <a:effectLst/>
                      </a:endParaRPr>
                    </a:p>
                    <a:p>
                      <a:pPr algn="ctr" fontAlgn="t"/>
                      <a:r>
                        <a:rPr lang="en-US" sz="1000" baseline="0" dirty="0" smtClean="0">
                          <a:effectLst/>
                        </a:rPr>
                        <a:t>Driver, </a:t>
                      </a:r>
                      <a:r>
                        <a:rPr lang="en-US" sz="1000" baseline="0" dirty="0" err="1" smtClean="0">
                          <a:effectLst/>
                        </a:rPr>
                        <a:t>Rtatable</a:t>
                      </a:r>
                      <a:r>
                        <a:rPr lang="en-US" sz="1000" baseline="0" dirty="0" smtClean="0">
                          <a:effectLst/>
                        </a:rPr>
                        <a:t> </a:t>
                      </a:r>
                      <a:r>
                        <a:rPr lang="en-US" sz="1000" baseline="0" dirty="0" err="1" smtClean="0">
                          <a:effectLst/>
                        </a:rPr>
                        <a:t>m</a:t>
                      </a:r>
                      <a:r>
                        <a:rPr lang="en-US" sz="1000" dirty="0" err="1" smtClean="0">
                          <a:effectLst/>
                        </a:rPr>
                        <a:t>oulded</a:t>
                      </a:r>
                      <a:r>
                        <a:rPr lang="en-US" sz="1000" baseline="0" dirty="0" smtClean="0">
                          <a:effectLst/>
                        </a:rPr>
                        <a:t> </a:t>
                      </a:r>
                      <a:r>
                        <a:rPr lang="en-US" sz="1000" baseline="0" dirty="0" smtClean="0">
                          <a:effectLst/>
                        </a:rPr>
                        <a:t>horn</a:t>
                      </a:r>
                      <a:endParaRPr lang="en-US" sz="1000" dirty="0">
                        <a:effectLst/>
                      </a:endParaRPr>
                    </a:p>
                  </a:txBody>
                  <a:tcPr marL="76200" marR="76200" marT="38100" marB="38100" anchor="ctr"/>
                </a:tc>
              </a:tr>
              <a:tr h="32012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 smtClean="0">
                          <a:effectLst/>
                        </a:rPr>
                        <a:t>WEIGHT</a:t>
                      </a:r>
                      <a:endParaRPr lang="en-US" sz="1000" dirty="0">
                        <a:effectLst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 smtClean="0">
                          <a:effectLst/>
                        </a:rPr>
                        <a:t>17.7 kg – 39 </a:t>
                      </a:r>
                      <a:r>
                        <a:rPr lang="en-US" sz="1000" dirty="0" err="1" smtClean="0">
                          <a:effectLst/>
                        </a:rPr>
                        <a:t>lb</a:t>
                      </a:r>
                      <a:endParaRPr lang="en-US" sz="1000" dirty="0">
                        <a:effectLst/>
                      </a:endParaRPr>
                    </a:p>
                  </a:txBody>
                  <a:tcPr marL="76200" marR="76200" marT="38100" marB="38100" anchor="ctr"/>
                </a:tc>
              </a:tr>
              <a:tr h="8715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DIMENSIONS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Height: </a:t>
                      </a:r>
                      <a:r>
                        <a:rPr lang="en-US" sz="1000" dirty="0" smtClean="0">
                          <a:effectLst/>
                        </a:rPr>
                        <a:t>670 mm</a:t>
                      </a:r>
                      <a:r>
                        <a:rPr lang="en-US" sz="1000" dirty="0">
                          <a:effectLst/>
                        </a:rPr>
                        <a:t/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Width: </a:t>
                      </a:r>
                      <a:r>
                        <a:rPr lang="en-US" sz="1000" dirty="0" smtClean="0">
                          <a:effectLst/>
                        </a:rPr>
                        <a:t>396 mm</a:t>
                      </a:r>
                      <a:r>
                        <a:rPr lang="en-US" sz="1000" dirty="0">
                          <a:effectLst/>
                        </a:rPr>
                        <a:t/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Depth: </a:t>
                      </a:r>
                      <a:r>
                        <a:rPr lang="en-US" sz="1000" dirty="0" smtClean="0">
                          <a:effectLst/>
                        </a:rPr>
                        <a:t>341 mm</a:t>
                      </a:r>
                      <a:endParaRPr lang="en-US" sz="1000" dirty="0">
                        <a:effectLst/>
                      </a:endParaRPr>
                    </a:p>
                  </a:txBody>
                  <a:tcPr marL="76200" marR="76200" marT="38100" marB="3810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2396" y="1682443"/>
            <a:ext cx="257175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POINT SOURCE SPEAKER</a:t>
            </a: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396" y="2072680"/>
            <a:ext cx="25717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EIDOS 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12 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(Outline)</a:t>
            </a:r>
            <a:endParaRPr lang="ko-KR" altLang="en-US" sz="1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algn="r">
              <a:defRPr/>
            </a:pP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5E55-0B18-4AFD-B398-13DB233AF57F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488" y="53124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</a:br>
            <a:endParaRPr lang="ko-KR" altLang="ko-KR" dirty="0" smtClean="0">
              <a:solidFill>
                <a:prstClr val="black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17032" y="2504728"/>
            <a:ext cx="3454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자연스럽고 평탄한 오디오 성능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캐비닛 크기 대비 높은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SPL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패시브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크로스 오버 내장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호전 가능한 웨이브 가이드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167" b="94333" l="10000" r="936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752" y="1735460"/>
            <a:ext cx="1921396" cy="1921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10617</TotalTime>
  <Words>107</Words>
  <Application>Microsoft Office PowerPoint</Application>
  <PresentationFormat>A4 용지(210x297mm)</PresentationFormat>
  <Paragraphs>27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Windows 사용자</cp:lastModifiedBy>
  <cp:revision>1796</cp:revision>
  <cp:lastPrinted>2019-03-14T04:19:41Z</cp:lastPrinted>
  <dcterms:created xsi:type="dcterms:W3CDTF">2010-09-25T05:23:44Z</dcterms:created>
  <dcterms:modified xsi:type="dcterms:W3CDTF">2019-04-01T03:08:25Z</dcterms:modified>
</cp:coreProperties>
</file>