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8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127470"/>
              </p:ext>
            </p:extLst>
          </p:nvPr>
        </p:nvGraphicFramePr>
        <p:xfrm>
          <a:off x="1124744" y="4016896"/>
          <a:ext cx="5040560" cy="3558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32 Hz – 240 Hz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Suggested Cross-Over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120 Hz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Quasi-Omnidirectional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 dirty="0">
                          <a:effectLst/>
                        </a:rPr>
                        <a:t>4 Ω / 4.5 Ω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1000 W / 4000 W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141 dB SPL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Component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 x 18″ woofer, dual port band </a:t>
                      </a:r>
                      <a:r>
                        <a:rPr lang="en-US" sz="1000">
                          <a:effectLst/>
                        </a:rPr>
                        <a:t>pass </a:t>
                      </a:r>
                      <a:endParaRPr lang="en-US" sz="100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smtClean="0">
                          <a:effectLst/>
                        </a:rPr>
                        <a:t>system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51.5 kg – 113.5 </a:t>
                      </a:r>
                      <a:r>
                        <a:rPr lang="en-US" sz="1000" dirty="0" err="1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396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</a:t>
                      </a:r>
                      <a:r>
                        <a:rPr lang="en-US" sz="1000" dirty="0" smtClean="0">
                          <a:effectLst/>
                        </a:rPr>
                        <a:t>:</a:t>
                      </a:r>
                      <a:r>
                        <a:rPr lang="en-US" sz="1000" baseline="0" dirty="0" smtClean="0">
                          <a:effectLst/>
                        </a:rPr>
                        <a:t> 840</a:t>
                      </a:r>
                      <a:r>
                        <a:rPr lang="en-US" sz="1000" dirty="0" smtClean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770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118 S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탁월한 크기 대 전력 비율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깊고 깨끗한 저음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컴팩트한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캐비닛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공기 흐름을 돕고 트랜스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듀서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효율을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향상시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키는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ERP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디자인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2667" r="91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59" y="1682443"/>
            <a:ext cx="2761449" cy="207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10623</TotalTime>
  <Words>100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1797</cp:revision>
  <cp:lastPrinted>2019-03-14T04:19:41Z</cp:lastPrinted>
  <dcterms:created xsi:type="dcterms:W3CDTF">2010-09-25T05:23:44Z</dcterms:created>
  <dcterms:modified xsi:type="dcterms:W3CDTF">2019-04-01T04:34:58Z</dcterms:modified>
</cp:coreProperties>
</file>