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4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581378"/>
              </p:ext>
            </p:extLst>
          </p:nvPr>
        </p:nvGraphicFramePr>
        <p:xfrm>
          <a:off x="1124744" y="4016896"/>
          <a:ext cx="5040560" cy="3346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36 Hz – 160 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Quasi-omnidirectional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SUGGESTED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CROSS OVER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max 100 Hz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Ω /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200 W / 800 W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129 dB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8″ woofer, dual port band pass system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20.5 kg – 45.2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250 mm – 9 7/8″</a:t>
                      </a:r>
                      <a:endParaRPr lang="en-US" altLang="ko-KR" sz="1000" b="0" u="none" strike="noStrike" kern="1200" baseline="0" dirty="0" smtClean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550 mm – 21 5/8″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500 mm – 19 5/8″</a:t>
                      </a:r>
                      <a:endParaRPr lang="ko-KR" altLang="en-US" sz="1000" b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108 S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크기 대 전력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비율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가벼운 무게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 공진으로 인한 왜곡을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방지하기 위해 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내부적으로 보강된 캐비닛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16" y="1496616"/>
            <a:ext cx="3289548" cy="2467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10566</TotalTime>
  <Words>118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1788</cp:revision>
  <cp:lastPrinted>2019-03-14T04:19:41Z</cp:lastPrinted>
  <dcterms:created xsi:type="dcterms:W3CDTF">2010-09-25T05:23:44Z</dcterms:created>
  <dcterms:modified xsi:type="dcterms:W3CDTF">2019-03-29T07:18:16Z</dcterms:modified>
</cp:coreProperties>
</file>