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37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2019-04-01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2019-04-01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986510"/>
              </p:ext>
            </p:extLst>
          </p:nvPr>
        </p:nvGraphicFramePr>
        <p:xfrm>
          <a:off x="1124744" y="4016896"/>
          <a:ext cx="5040560" cy="3383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Frequency Response (-10 dB)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60 Hz – 20 kHz</a:t>
                      </a:r>
                    </a:p>
                  </a:txBody>
                  <a:tcPr marL="76200" marR="76200" marT="38100" marB="38100" anchor="ctr"/>
                </a:tc>
              </a:tr>
              <a:tr h="3168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Nominal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>
                          <a:effectLst/>
                        </a:rPr>
                        <a:t>90° x 70° (H x V)</a:t>
                      </a: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Impedance (Nom/Min)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000">
                          <a:effectLst/>
                        </a:rPr>
                        <a:t>8 Ω / 6.2 Ω</a:t>
                      </a:r>
                    </a:p>
                  </a:txBody>
                  <a:tcPr marL="76200" marR="76200" marT="38100" marB="38100" anchor="ctr"/>
                </a:tc>
              </a:tr>
              <a:tr h="1291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Watt AES (Continuous/Peak)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250 W / 1000 W</a:t>
                      </a:r>
                    </a:p>
                  </a:txBody>
                  <a:tcPr marL="76200" marR="76200" marT="38100" marB="38100" anchor="ctr"/>
                </a:tc>
              </a:tr>
              <a:tr h="236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Maximum SPL Output *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130 dB SPL</a:t>
                      </a:r>
                    </a:p>
                  </a:txBody>
                  <a:tcPr marL="76200" marR="76200" marT="38100" marB="38100" anchor="ctr"/>
                </a:tc>
              </a:tr>
              <a:tr h="1675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COMPONENT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Low</a:t>
                      </a:r>
                      <a:r>
                        <a:rPr lang="en-US" sz="1000" baseline="0" dirty="0" smtClean="0">
                          <a:effectLst/>
                        </a:rPr>
                        <a:t> : </a:t>
                      </a:r>
                      <a:r>
                        <a:rPr lang="en-US" sz="1000" baseline="0" dirty="0" smtClean="0">
                          <a:effectLst/>
                        </a:rPr>
                        <a:t>10” </a:t>
                      </a:r>
                      <a:r>
                        <a:rPr lang="en-US" sz="1000" baseline="0" dirty="0" smtClean="0">
                          <a:effectLst/>
                        </a:rPr>
                        <a:t>woofer , Bass-reflex</a:t>
                      </a:r>
                    </a:p>
                    <a:p>
                      <a:pPr algn="ctr" fontAlgn="t"/>
                      <a:r>
                        <a:rPr lang="en-US" sz="1000" baseline="0" dirty="0" smtClean="0">
                          <a:effectLst/>
                        </a:rPr>
                        <a:t>High : </a:t>
                      </a:r>
                      <a:r>
                        <a:rPr lang="en-US" sz="1000" baseline="0" dirty="0" smtClean="0">
                          <a:effectLst/>
                        </a:rPr>
                        <a:t>1.75” </a:t>
                      </a:r>
                      <a:r>
                        <a:rPr lang="en-US" sz="1000" baseline="0" dirty="0" smtClean="0">
                          <a:effectLst/>
                        </a:rPr>
                        <a:t>diaphragm </a:t>
                      </a:r>
                      <a:r>
                        <a:rPr lang="en-US" sz="1000" baseline="0" dirty="0" smtClean="0">
                          <a:effectLst/>
                        </a:rPr>
                        <a:t>compression </a:t>
                      </a:r>
                    </a:p>
                    <a:p>
                      <a:pPr algn="ctr" fontAlgn="t"/>
                      <a:r>
                        <a:rPr lang="en-US" sz="1000" baseline="0" dirty="0" smtClean="0">
                          <a:effectLst/>
                        </a:rPr>
                        <a:t>Driver, Rotatable </a:t>
                      </a:r>
                      <a:r>
                        <a:rPr lang="en-US" sz="1000" baseline="0" dirty="0" err="1" smtClean="0">
                          <a:effectLst/>
                        </a:rPr>
                        <a:t>m</a:t>
                      </a:r>
                      <a:r>
                        <a:rPr lang="en-US" sz="1000" dirty="0" err="1" smtClean="0">
                          <a:effectLst/>
                        </a:rPr>
                        <a:t>oulded</a:t>
                      </a:r>
                      <a:r>
                        <a:rPr lang="en-US" sz="1000" baseline="0" dirty="0" smtClean="0">
                          <a:effectLst/>
                        </a:rPr>
                        <a:t> </a:t>
                      </a:r>
                      <a:r>
                        <a:rPr lang="en-US" sz="1000" baseline="0" dirty="0" smtClean="0">
                          <a:effectLst/>
                        </a:rPr>
                        <a:t>horn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  <a:tr h="32012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WEIGHT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15.5 kg – 34.2 </a:t>
                      </a:r>
                      <a:r>
                        <a:rPr lang="en-US" sz="1000" dirty="0" err="1" smtClean="0">
                          <a:effectLst/>
                        </a:rPr>
                        <a:t>lb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  <a:tr h="8715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DIMENSIONS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Height: </a:t>
                      </a:r>
                      <a:r>
                        <a:rPr lang="en-US" sz="1000" dirty="0" smtClean="0">
                          <a:effectLst/>
                        </a:rPr>
                        <a:t>590 mm – 23 7/32”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Width: </a:t>
                      </a:r>
                      <a:r>
                        <a:rPr lang="en-US" sz="1000" dirty="0" smtClean="0">
                          <a:effectLst/>
                        </a:rPr>
                        <a:t>350 mm – 13 25/32”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Depth: </a:t>
                      </a:r>
                      <a:r>
                        <a:rPr lang="en-US" sz="1000" dirty="0" smtClean="0">
                          <a:effectLst/>
                        </a:rPr>
                        <a:t>334 mm – 13 5/32”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POINT SOURCE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EIDOS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10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자연스럽고 평탄한 오디오 성능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캐비닛 크기 대비 높은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SPL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회전 가능한 웨이브 가이드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패시브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크로스 오버 내장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36" y="1682443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10612</TotalTime>
  <Words>111</Words>
  <Application>Microsoft Office PowerPoint</Application>
  <PresentationFormat>A4 용지(210x297mm)</PresentationFormat>
  <Paragraphs>27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1794</cp:revision>
  <cp:lastPrinted>2019-03-14T04:19:41Z</cp:lastPrinted>
  <dcterms:created xsi:type="dcterms:W3CDTF">2010-09-25T05:23:44Z</dcterms:created>
  <dcterms:modified xsi:type="dcterms:W3CDTF">2019-04-01T03:02:19Z</dcterms:modified>
</cp:coreProperties>
</file>