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22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2019-04-01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501695"/>
              </p:ext>
            </p:extLst>
          </p:nvPr>
        </p:nvGraphicFramePr>
        <p:xfrm>
          <a:off x="1124744" y="4016896"/>
          <a:ext cx="5040560" cy="359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1452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Frequency Response (-10 dB)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48 Hz – 18.5 kHz</a:t>
                      </a:r>
                    </a:p>
                  </a:txBody>
                  <a:tcPr marL="76200" marR="76200" marT="38100" marB="38100" anchor="ctr"/>
                </a:tc>
              </a:tr>
              <a:tr h="31452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Nominal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dirty="0">
                          <a:effectLst/>
                        </a:rPr>
                        <a:t>90° x 60° (H x V)</a:t>
                      </a:r>
                    </a:p>
                  </a:txBody>
                  <a:tcPr marL="76200" marR="76200" marT="38100" marB="38100" anchor="ctr"/>
                </a:tc>
              </a:tr>
              <a:tr h="31452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Impedance (Nom/Min)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000" dirty="0">
                          <a:effectLst/>
                        </a:rPr>
                        <a:t>8 Ω / 6.4 Ω</a:t>
                      </a:r>
                    </a:p>
                  </a:txBody>
                  <a:tcPr marL="76200" marR="76200" marT="38100" marB="38100" anchor="ctr"/>
                </a:tc>
              </a:tr>
              <a:tr h="31452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Watt AES (Continuous/Peak)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250 W / 1000 W</a:t>
                      </a:r>
                    </a:p>
                  </a:txBody>
                  <a:tcPr marL="76200" marR="76200" marT="38100" marB="38100" anchor="ctr"/>
                </a:tc>
              </a:tr>
              <a:tr h="31452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Maximum SPL Output *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127 dB SPL</a:t>
                      </a:r>
                    </a:p>
                  </a:txBody>
                  <a:tcPr marL="76200" marR="76200" marT="38100" marB="38100" anchor="ctr"/>
                </a:tc>
              </a:tr>
              <a:tr h="1675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COMPONENT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Low</a:t>
                      </a:r>
                      <a:r>
                        <a:rPr lang="en-US" sz="1000" baseline="0" dirty="0" smtClean="0">
                          <a:effectLst/>
                        </a:rPr>
                        <a:t> : </a:t>
                      </a:r>
                      <a:r>
                        <a:rPr lang="en-US" sz="1000" baseline="0" dirty="0" smtClean="0">
                          <a:effectLst/>
                        </a:rPr>
                        <a:t>8” </a:t>
                      </a:r>
                      <a:r>
                        <a:rPr lang="en-US" sz="1000" baseline="0" dirty="0" smtClean="0">
                          <a:effectLst/>
                        </a:rPr>
                        <a:t>woofer , </a:t>
                      </a:r>
                      <a:r>
                        <a:rPr lang="en-US" sz="1000" baseline="0" dirty="0" smtClean="0">
                          <a:effectLst/>
                        </a:rPr>
                        <a:t>vented high-pass box</a:t>
                      </a:r>
                    </a:p>
                    <a:p>
                      <a:pPr algn="ctr" fontAlgn="t"/>
                      <a:r>
                        <a:rPr lang="en-US" sz="1000" baseline="0" dirty="0" smtClean="0">
                          <a:effectLst/>
                        </a:rPr>
                        <a:t>High : 1” diaphragm compression Driver horn loaded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3201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WEIGHT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9 kg – 19.8 </a:t>
                      </a:r>
                      <a:r>
                        <a:rPr lang="en-US" sz="1000" dirty="0" err="1" smtClean="0">
                          <a:effectLst/>
                        </a:rPr>
                        <a:t>lb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8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DIMENSIONS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Height: </a:t>
                      </a:r>
                      <a:r>
                        <a:rPr lang="en-US" sz="1000" dirty="0" smtClean="0">
                          <a:effectLst/>
                        </a:rPr>
                        <a:t>420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Width: </a:t>
                      </a:r>
                      <a:r>
                        <a:rPr lang="en-US" sz="1000" dirty="0" smtClean="0">
                          <a:effectLst/>
                        </a:rPr>
                        <a:t>234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Depth: </a:t>
                      </a:r>
                      <a:r>
                        <a:rPr lang="en-US" sz="1000" dirty="0" smtClean="0">
                          <a:effectLst/>
                        </a:rPr>
                        <a:t>260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DVS 8P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초소형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라우드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스피커 시스템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FERROFLUID 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       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냉각 코일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패시브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픽터가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내장된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2-way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디자인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250Hz~20kHz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매우 선형적인 주파수 응답 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        및 위상응답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568" y="1670671"/>
            <a:ext cx="2108408" cy="2108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10621</TotalTime>
  <Words>112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1796</cp:revision>
  <cp:lastPrinted>2019-03-14T04:19:41Z</cp:lastPrinted>
  <dcterms:created xsi:type="dcterms:W3CDTF">2010-09-25T05:23:44Z</dcterms:created>
  <dcterms:modified xsi:type="dcterms:W3CDTF">2019-04-01T04:59:53Z</dcterms:modified>
</cp:coreProperties>
</file>