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25" d="100"/>
          <a:sy n="125" d="100"/>
        </p:scale>
        <p:origin x="-1339" y="293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677475"/>
              </p:ext>
            </p:extLst>
          </p:nvPr>
        </p:nvGraphicFramePr>
        <p:xfrm>
          <a:off x="1124744" y="4016896"/>
          <a:ext cx="5040560" cy="4233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48</a:t>
                      </a:r>
                      <a:r>
                        <a:rPr lang="en-US" sz="1000" b="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Hz –18.5 </a:t>
                      </a:r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x 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60</a:t>
                      </a:r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POWER</a:t>
                      </a:r>
                      <a:r>
                        <a:rPr lang="en-US" altLang="ko-KR" sz="1000" b="0" i="0" baseline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 AMPLIFIER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Type: Class D (digital)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Input impedance: 10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kΩ</a:t>
                      </a:r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balanced to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ground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Rated power: 1 x 350 W EIAJ on 4 Ω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(Low), 1 x 180 W EIAJ on 8 Ω (High)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Cooling: natural air convection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Special feature: selectable input gain 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and preset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127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1″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 kg – 19.8 </a:t>
                      </a:r>
                      <a:r>
                        <a:rPr lang="en-US" sz="10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420 mm – 16 1/2″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234 mm – 9 1/4″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260 mm – 10 1/4″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DVS 8P SP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다용도의 광범위한 자체 전원 시스템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내장 </a:t>
            </a: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 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채널 </a:t>
            </a: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DSP 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제어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증폭기가 있는 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2-way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조정 가능한 입력 게인</a:t>
            </a:r>
            <a:endParaRPr lang="en-US" altLang="ko-KR" sz="1000" dirty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개의 선택 가능한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EQ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프리셋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1496616"/>
            <a:ext cx="2399773" cy="2399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10708</TotalTime>
  <Words>169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1802</cp:revision>
  <cp:lastPrinted>2019-03-14T04:19:41Z</cp:lastPrinted>
  <dcterms:created xsi:type="dcterms:W3CDTF">2010-09-25T05:23:44Z</dcterms:created>
  <dcterms:modified xsi:type="dcterms:W3CDTF">2019-03-29T05:16:09Z</dcterms:modified>
</cp:coreProperties>
</file>