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25" d="100"/>
          <a:sy n="125" d="100"/>
        </p:scale>
        <p:origin x="-1339" y="61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2019-03-29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435256"/>
              </p:ext>
            </p:extLst>
          </p:nvPr>
        </p:nvGraphicFramePr>
        <p:xfrm>
          <a:off x="1124744" y="4016896"/>
          <a:ext cx="5040560" cy="4816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53 Hz - 20 kHz</a:t>
                      </a:r>
                      <a:endParaRPr lang="en-US" sz="1000" b="0" dirty="0">
                        <a:effectLst/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95250" marR="95250" marT="47625" marB="47625" anchor="ctr"/>
                </a:tc>
              </a:tr>
              <a:tr h="316861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AVERAGE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90 ° x 50 °(</a:t>
                      </a:r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 x V)</a:t>
                      </a:r>
                      <a:endParaRPr lang="en-US" sz="1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POWER</a:t>
                      </a:r>
                      <a:r>
                        <a:rPr lang="en-US" altLang="ko-KR" sz="1000" b="0" i="0" baseline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 AMPLIFIER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Type: Class D (digital)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Input impedance: 10 k</a:t>
                      </a: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 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balanced to ground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Rated power: 2 x 750 W EIAJ on 4 </a:t>
                      </a: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Cooling: temperature controlled variable speed fan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Special feature: direct preset selection, controllable via </a:t>
                      </a:r>
                      <a:r>
                        <a:rPr lang="en-US" altLang="ko-KR" sz="1000" b="0" i="0" kern="1200" dirty="0" err="1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iPad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app</a:t>
                      </a:r>
                      <a:endParaRPr lang="el-GR" sz="1000" b="0" i="0" kern="120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MAXIMUM</a:t>
                      </a:r>
                      <a:r>
                        <a:rPr lang="en-US" altLang="ko-KR" sz="1000" b="0" kern="1200" baseline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 SPL OUTPUT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133 </a:t>
                      </a: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dB SPL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Low</a:t>
                      </a:r>
                      <a:r>
                        <a:rPr lang="en-US" altLang="ko-KR" sz="9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: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12″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woofer</a:t>
                      </a:r>
                    </a:p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High: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3″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diaphragm compression driver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22.5 kg – 49.5 </a:t>
                      </a:r>
                      <a:r>
                        <a:rPr lang="en-US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8715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Height: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570 mm – 22 1/2″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Width: 350 mm – 13 3/3″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Depth: 350 mm – 13 3/4″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POINT SOURCE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DVS 12P </a:t>
            </a:r>
            <a:r>
              <a:rPr lang="en-US" altLang="ko-KR" sz="10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iSP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(Outline)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28083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err="1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iMode</a:t>
            </a:r>
            <a:r>
              <a:rPr lang="ko-KR" altLang="en-US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와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통합된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2-way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000" dirty="0" err="1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바이</a:t>
            </a:r>
            <a:r>
              <a:rPr lang="ko-KR" altLang="en-US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앰핑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티타늄 </a:t>
            </a:r>
            <a:r>
              <a:rPr lang="ko-KR" altLang="en-US" sz="1000" dirty="0" err="1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다이어프램이</a:t>
            </a:r>
            <a:r>
              <a:rPr lang="ko-KR" altLang="en-US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일정한 지향성 </a:t>
            </a:r>
            <a:r>
              <a:rPr lang="ko-KR" altLang="en-US" sz="1000" dirty="0" err="1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혼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조정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가능한 입력 게인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아이패드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아이폰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등을 통해 제어 가능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728" y="1568624"/>
            <a:ext cx="2308080" cy="2308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10726</TotalTime>
  <Words>157</Words>
  <Application>Microsoft Office PowerPoint</Application>
  <PresentationFormat>A4 용지(210x297mm)</PresentationFormat>
  <Paragraphs>29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1804</cp:revision>
  <cp:lastPrinted>2019-03-14T04:19:41Z</cp:lastPrinted>
  <dcterms:created xsi:type="dcterms:W3CDTF">2010-09-25T05:23:44Z</dcterms:created>
  <dcterms:modified xsi:type="dcterms:W3CDTF">2019-03-29T05:34:24Z</dcterms:modified>
</cp:coreProperties>
</file>