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1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95587"/>
              </p:ext>
            </p:extLst>
          </p:nvPr>
        </p:nvGraphicFramePr>
        <p:xfrm>
          <a:off x="1124744" y="4016896"/>
          <a:ext cx="5040560" cy="3999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26 Hz – 500 Hz</a:t>
                      </a:r>
                    </a:p>
                  </a:txBody>
                  <a:tcPr marL="76200" marR="76200" marT="38100" marB="38100" anchor="ctr"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Suggested Cross-Over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150 Hz</a:t>
                      </a:r>
                    </a:p>
                  </a:txBody>
                  <a:tcPr marL="76200" marR="76200" marT="38100" marB="38100" anchor="ctr"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Quasi-omnidirectional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>
                          <a:effectLst/>
                        </a:rPr>
                        <a:t>8 Ω / 6.2 Ω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700 W / 2800 W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142 dB SPL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Component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18″ woofer, vented high-pass box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40 kg – 88 </a:t>
                      </a:r>
                      <a:r>
                        <a:rPr lang="en-US" sz="1000" dirty="0" err="1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650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550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600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DVS 118 SW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iMode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기술 적용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페라이트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자석과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100mm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보이스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코일이 달린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18”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장거리 콘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높은 전력 처리 및 최대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640632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10632</TotalTime>
  <Words>96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1798</cp:revision>
  <cp:lastPrinted>2019-03-14T04:19:41Z</cp:lastPrinted>
  <dcterms:created xsi:type="dcterms:W3CDTF">2010-09-25T05:23:44Z</dcterms:created>
  <dcterms:modified xsi:type="dcterms:W3CDTF">2019-04-01T05:30:41Z</dcterms:modified>
</cp:coreProperties>
</file>