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22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062718"/>
              </p:ext>
            </p:extLst>
          </p:nvPr>
        </p:nvGraphicFramePr>
        <p:xfrm>
          <a:off x="1124744" y="4016896"/>
          <a:ext cx="5040560" cy="517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26 Hz – 118 Hz</a:t>
                      </a:r>
                    </a:p>
                  </a:txBody>
                  <a:tcPr marL="76200" marR="76200" marT="38100" marB="38100" anchor="ctr"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Suggested Cross-Over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 150 Hz</a:t>
                      </a:r>
                    </a:p>
                  </a:txBody>
                  <a:tcPr marL="76200" marR="76200" marT="38100" marB="38100" anchor="ctr"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Quasi-omnidirectional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Power Amplifier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Type: Class D (digital)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Input impedance: 10 k</a:t>
                      </a:r>
                      <a:r>
                        <a:rPr lang="el-GR" sz="1000">
                          <a:effectLst/>
                        </a:rPr>
                        <a:t>Ω </a:t>
                      </a:r>
                      <a:r>
                        <a:rPr lang="en-US" sz="1000">
                          <a:effectLst/>
                        </a:rPr>
                        <a:t>balanced to ground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Rated power: 1500 W EIAJ on 8 </a:t>
                      </a:r>
                      <a:r>
                        <a:rPr lang="el-GR" sz="1000">
                          <a:effectLst/>
                        </a:rPr>
                        <a:t>Ω (</a:t>
                      </a:r>
                      <a:r>
                        <a:rPr lang="en-US" sz="1000">
                          <a:effectLst/>
                        </a:rPr>
                        <a:t>bridged)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Cooling: temperature controlled variable speed fan</a:t>
                      </a:r>
                      <a:br>
                        <a:rPr lang="en-US" sz="1000">
                          <a:effectLst/>
                        </a:rPr>
                      </a:br>
                      <a:r>
                        <a:rPr lang="en-US" sz="1000">
                          <a:effectLst/>
                        </a:rPr>
                        <a:t>Special feature: controllable via iPad app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142 dB SPL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Component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18″ woofer, vented high-pass box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Connectors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Audio: 1 XLR + 1 Link Out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Ethernet: 1 </a:t>
                      </a:r>
                      <a:r>
                        <a:rPr lang="en-US" sz="1000" dirty="0" err="1">
                          <a:effectLst/>
                        </a:rPr>
                        <a:t>EtherCon</a:t>
                      </a:r>
                      <a:r>
                        <a:rPr lang="en-US" sz="1000" dirty="0">
                          <a:effectLst/>
                        </a:rPr>
                        <a:t> + 1 Link Out (RJ 45 Socket)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Mains: 1 </a:t>
                      </a:r>
                      <a:r>
                        <a:rPr lang="en-US" sz="1000" dirty="0" err="1">
                          <a:effectLst/>
                        </a:rPr>
                        <a:t>Powercon</a:t>
                      </a:r>
                      <a:r>
                        <a:rPr lang="en-US" sz="1000" dirty="0">
                          <a:effectLst/>
                        </a:rPr>
                        <a:t> + 1 Link Out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Weight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42 kg – 92.6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650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550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600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118 SW </a:t>
            </a:r>
            <a:r>
              <a:rPr lang="en-US" altLang="ko-KR" sz="1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iSP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고효율 자체 전원 서브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장시간 높은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음압을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안정적으로 전달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전력처리 및 최대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레벨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iMode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이더넷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연결을 통해 모니터링과 제어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640632"/>
            <a:ext cx="208823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10635</TotalTime>
  <Words>94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1799</cp:revision>
  <cp:lastPrinted>2019-03-14T04:19:41Z</cp:lastPrinted>
  <dcterms:created xsi:type="dcterms:W3CDTF">2010-09-25T05:23:44Z</dcterms:created>
  <dcterms:modified xsi:type="dcterms:W3CDTF">2019-04-01T05:33:36Z</dcterms:modified>
</cp:coreProperties>
</file>