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152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031175"/>
              </p:ext>
            </p:extLst>
          </p:nvPr>
        </p:nvGraphicFramePr>
        <p:xfrm>
          <a:off x="1124744" y="4016896"/>
          <a:ext cx="5040560" cy="440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39 Hz – 350 Hz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Suggested Cross-Over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 150 Hz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Quasi-omnidirectional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 (Nom/Min)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>
                          <a:effectLst/>
                        </a:rPr>
                        <a:t>8 Ω / 6.2 Ω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Watt AES (Continuous/Peak)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600 W / 2400 W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Maximum SPL Output 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141 dB SPL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Component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15″ woofer, vented high-pass box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Weight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29.5 kg – 65 </a:t>
                      </a:r>
                      <a:r>
                        <a:rPr lang="en-US" sz="1000" dirty="0" err="1">
                          <a:effectLst/>
                        </a:rPr>
                        <a:t>lb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</a:t>
                      </a:r>
                      <a:r>
                        <a:rPr lang="en-US" sz="1000" dirty="0" smtClean="0">
                          <a:effectLst/>
                        </a:rPr>
                        <a:t>550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</a:t>
                      </a:r>
                      <a:r>
                        <a:rPr lang="en-US" sz="1000" dirty="0" smtClean="0">
                          <a:effectLst/>
                        </a:rPr>
                        <a:t>450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</a:t>
                      </a:r>
                      <a:r>
                        <a:rPr lang="en-US" sz="1000" dirty="0" smtClean="0">
                          <a:effectLst/>
                        </a:rPr>
                        <a:t>550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SUBWOOFER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DVS 115 SW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iMode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기술 탑재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높은 전력처리 및 최대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음압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페라이트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자석과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76mm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보이스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코일을 갖춘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15”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장거리 콘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616038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10622</TotalTime>
  <Words>90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1796</cp:revision>
  <cp:lastPrinted>2019-03-14T04:19:41Z</cp:lastPrinted>
  <dcterms:created xsi:type="dcterms:W3CDTF">2010-09-25T05:23:44Z</dcterms:created>
  <dcterms:modified xsi:type="dcterms:W3CDTF">2019-04-01T05:20:59Z</dcterms:modified>
</cp:coreProperties>
</file>