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54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334E85"/>
    <a:srgbClr val="1F497D"/>
    <a:srgbClr val="B2B2B2"/>
    <a:srgbClr val="C0C0C0"/>
    <a:srgbClr val="DDDDDD"/>
    <a:srgbClr val="003366"/>
    <a:srgbClr val="3A7CCB"/>
    <a:srgbClr val="2C5D98"/>
    <a:srgbClr val="3358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2" autoAdjust="0"/>
    <p:restoredTop sz="82538" autoAdjust="0"/>
  </p:normalViewPr>
  <p:slideViewPr>
    <p:cSldViewPr>
      <p:cViewPr>
        <p:scale>
          <a:sx n="100" d="100"/>
          <a:sy n="100" d="100"/>
        </p:scale>
        <p:origin x="-1877" y="1526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14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55" y="-96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/>
            </a:lvl1pPr>
          </a:lstStyle>
          <a:p>
            <a:fld id="{7852AE4E-6CA3-4001-91F7-E21779294C4C}" type="datetimeFigureOut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2019-04-01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/>
            </a:lvl1pPr>
          </a:lstStyle>
          <a:p>
            <a:fld id="{7106072C-C39D-4083-B6EB-7FED5E13F567}" type="slidenum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‹#›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311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ED3A1E54-559C-4BFF-8D17-F3F3DECE59C0}" type="datetimeFigureOut">
              <a:rPr lang="ko-KR" altLang="en-US" smtClean="0"/>
              <a:pPr/>
              <a:t>2019-04-01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2" tIns="46047" rIns="92092" bIns="46047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92" tIns="46047" rIns="92092" bIns="46047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07BEFF2-70F7-48B5-AFC2-34B09A55982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49112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k\Desktop\body_swoop.png"/>
          <p:cNvPicPr>
            <a:picLocks noChangeAspect="1" noChangeArrowheads="1"/>
          </p:cNvPicPr>
          <p:nvPr userDrawn="1"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9145" y="-18113"/>
            <a:ext cx="6854571" cy="1485900"/>
          </a:xfrm>
          <a:prstGeom prst="rect">
            <a:avLst/>
          </a:prstGeom>
          <a:noFill/>
        </p:spPr>
      </p:pic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모서리가 둥근 직사각형 3"/>
          <p:cNvSpPr/>
          <p:nvPr userDrawn="1"/>
        </p:nvSpPr>
        <p:spPr>
          <a:xfrm>
            <a:off x="566682" y="2560735"/>
            <a:ext cx="7290810" cy="491254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1" hasCustomPrompt="1"/>
          </p:nvPr>
        </p:nvSpPr>
        <p:spPr>
          <a:xfrm>
            <a:off x="890662" y="3288816"/>
            <a:ext cx="4050506" cy="488944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AutoNum type="arabicPeriod"/>
              <a:defRPr sz="320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marL="457200" indent="-457200">
              <a:lnSpc>
                <a:spcPct val="200000"/>
              </a:lnSpc>
            </a:pP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rPr>
              <a:t>Index 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73016" y="1550819"/>
            <a:ext cx="2510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4800" b="1" cap="none" spc="0" dirty="0" smtClean="0">
                <a:ln w="38100">
                  <a:solidFill>
                    <a:srgbClr val="376092"/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INDEX</a:t>
            </a:r>
            <a:endParaRPr lang="ko-KR" altLang="en-US" sz="4800" b="1" cap="none" spc="0" dirty="0">
              <a:ln w="38100">
                <a:solidFill>
                  <a:srgbClr val="376092"/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6" name="직사각형 5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3320988" y="4120909"/>
            <a:ext cx="3537012" cy="728081"/>
          </a:xfrm>
          <a:prstGeom prst="rect">
            <a:avLst/>
          </a:prstGeom>
        </p:spPr>
        <p:txBody>
          <a:bodyPr anchor="ctr"/>
          <a:lstStyle>
            <a:lvl1pPr algn="l">
              <a:defRPr kumimoji="1" lang="ko-KR" altLang="en-US" sz="2400" kern="0" dirty="0" smtClean="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grpSp>
        <p:nvGrpSpPr>
          <p:cNvPr id="17" name="그룹 16"/>
          <p:cNvGrpSpPr/>
          <p:nvPr userDrawn="1"/>
        </p:nvGrpSpPr>
        <p:grpSpPr>
          <a:xfrm>
            <a:off x="3320988" y="4953000"/>
            <a:ext cx="3537012" cy="0"/>
            <a:chOff x="4427984" y="3429000"/>
            <a:chExt cx="4716016" cy="0"/>
          </a:xfrm>
        </p:grpSpPr>
        <p:cxnSp>
          <p:nvCxnSpPr>
            <p:cNvPr id="5" name="직선 연결선 4"/>
            <p:cNvCxnSpPr/>
            <p:nvPr userDrawn="1"/>
          </p:nvCxnSpPr>
          <p:spPr>
            <a:xfrm>
              <a:off x="4716016" y="3429000"/>
              <a:ext cx="4427984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 userDrawn="1"/>
          </p:nvCxnSpPr>
          <p:spPr>
            <a:xfrm>
              <a:off x="4427984" y="3429000"/>
              <a:ext cx="323528" cy="0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텍스트 개체 틀 5"/>
          <p:cNvSpPr>
            <a:spLocks noGrp="1"/>
          </p:cNvSpPr>
          <p:nvPr>
            <p:ph type="body" sz="quarter" idx="11" hasCustomPrompt="1"/>
          </p:nvPr>
        </p:nvSpPr>
        <p:spPr>
          <a:xfrm>
            <a:off x="3798010" y="448659"/>
            <a:ext cx="3024225" cy="687917"/>
          </a:xfrm>
          <a:prstGeom prst="rect">
            <a:avLst/>
          </a:prstGeom>
        </p:spPr>
        <p:txBody>
          <a:bodyPr anchor="ctr"/>
          <a:lstStyle>
            <a:lvl1pPr algn="l">
              <a:buNone/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프레젠테이션 소제목</a:t>
            </a:r>
            <a:endParaRPr lang="ko-KR" altLang="en-US" dirty="0"/>
          </a:p>
        </p:txBody>
      </p:sp>
      <p:sp>
        <p:nvSpPr>
          <p:cNvPr id="2" name="직사각형 1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직사각형 4"/>
          <p:cNvSpPr/>
          <p:nvPr userDrawn="1"/>
        </p:nvSpPr>
        <p:spPr>
          <a:xfrm>
            <a:off x="940541" y="755672"/>
            <a:ext cx="35981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46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8415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5370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129041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en-US" altLang="ko-KR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4_5. </a:t>
            </a: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Rectangle 141"/>
          <p:cNvSpPr>
            <a:spLocks noChangeArrowheads="1"/>
          </p:cNvSpPr>
          <p:nvPr userDrawn="1"/>
        </p:nvSpPr>
        <p:spPr bwMode="auto">
          <a:xfrm>
            <a:off x="1539552" y="560512"/>
            <a:ext cx="6858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ko-KR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4. </a:t>
            </a:r>
            <a:r>
              <a:rPr lang="ko-KR" altLang="en-US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영상시스템 제안</a:t>
            </a:r>
            <a:endParaRPr lang="ko-KR" altLang="en-US" sz="2400" b="1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3624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9529509"/>
            <a:ext cx="6858000" cy="3764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슬라이드 번호 개체 틀 37"/>
          <p:cNvSpPr>
            <a:spLocks noGrp="1"/>
          </p:cNvSpPr>
          <p:nvPr>
            <p:ph type="sldNum" sz="quarter" idx="4"/>
          </p:nvPr>
        </p:nvSpPr>
        <p:spPr>
          <a:xfrm>
            <a:off x="2631554" y="9503507"/>
            <a:ext cx="1733550" cy="402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6576" y="9554680"/>
            <a:ext cx="14430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http://insahara.tistory.com</a:t>
            </a:r>
            <a:endParaRPr lang="ko-KR" altLang="en-US" sz="800" dirty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050" name="Picture 2" descr="D:\그래픽작업\가로배너 헵시바9-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88" y="9576221"/>
            <a:ext cx="720080" cy="27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7" r:id="rId6"/>
    <p:sldLayoutId id="2147483658" r:id="rId7"/>
    <p:sldLayoutId id="214748365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031175"/>
              </p:ext>
            </p:extLst>
          </p:nvPr>
        </p:nvGraphicFramePr>
        <p:xfrm>
          <a:off x="1124744" y="4016896"/>
          <a:ext cx="5040560" cy="44073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29958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 SPECIFICATION</a:t>
                      </a:r>
                    </a:p>
                  </a:txBody>
                  <a:tcPr marL="71190" marR="71190" marT="35594" marB="3559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40452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Frequency Response (-10 dB)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39 Hz – 350 Hz</a:t>
                      </a:r>
                    </a:p>
                  </a:txBody>
                  <a:tcPr marL="76200" marR="76200" marT="38100" marB="38100" anchor="ctr"/>
                </a:tc>
              </a:tr>
              <a:tr h="40452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Suggested Cross-Over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Max 150 Hz</a:t>
                      </a:r>
                    </a:p>
                  </a:txBody>
                  <a:tcPr marL="76200" marR="76200" marT="38100" marB="38100" anchor="ctr"/>
                </a:tc>
              </a:tr>
              <a:tr h="40452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Nominal Dispersion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Quasi-omnidirectional</a:t>
                      </a:r>
                    </a:p>
                  </a:txBody>
                  <a:tcPr marL="76200" marR="76200" marT="38100" marB="38100" anchor="ctr"/>
                </a:tc>
              </a:tr>
              <a:tr h="40452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Impedance (Nom/Min)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000">
                          <a:effectLst/>
                        </a:rPr>
                        <a:t>8 Ω / 6.2 Ω</a:t>
                      </a:r>
                    </a:p>
                  </a:txBody>
                  <a:tcPr marL="76200" marR="76200" marT="38100" marB="38100" anchor="ctr"/>
                </a:tc>
              </a:tr>
              <a:tr h="40452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Watt AES (Continuous/Peak)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600 W / 2400 W</a:t>
                      </a:r>
                    </a:p>
                  </a:txBody>
                  <a:tcPr marL="76200" marR="76200" marT="38100" marB="38100" anchor="ctr"/>
                </a:tc>
              </a:tr>
              <a:tr h="40452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Maximum SPL Output *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141 dB SPL</a:t>
                      </a:r>
                    </a:p>
                  </a:txBody>
                  <a:tcPr marL="76200" marR="76200" marT="38100" marB="38100" anchor="ctr"/>
                </a:tc>
              </a:tr>
              <a:tr h="40452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Component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15″ woofer, vented high-pass box</a:t>
                      </a:r>
                    </a:p>
                  </a:txBody>
                  <a:tcPr marL="76200" marR="76200" marT="38100" marB="38100" anchor="ctr"/>
                </a:tc>
              </a:tr>
              <a:tr h="40452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Weight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29.5 kg – 65 </a:t>
                      </a:r>
                      <a:r>
                        <a:rPr lang="en-US" sz="1000" dirty="0" err="1">
                          <a:effectLst/>
                        </a:rPr>
                        <a:t>lb</a:t>
                      </a:r>
                      <a:endParaRPr lang="en-US" sz="1000" dirty="0">
                        <a:effectLst/>
                      </a:endParaRPr>
                    </a:p>
                  </a:txBody>
                  <a:tcPr marL="76200" marR="76200" marT="38100" marB="38100" anchor="ctr"/>
                </a:tc>
              </a:tr>
              <a:tr h="8715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DIMENSIONS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Height: </a:t>
                      </a:r>
                      <a:r>
                        <a:rPr lang="en-US" sz="1000" dirty="0" smtClean="0">
                          <a:effectLst/>
                        </a:rPr>
                        <a:t>550 </a:t>
                      </a:r>
                      <a:r>
                        <a:rPr lang="en-US" sz="1000" dirty="0" smtClean="0">
                          <a:effectLst/>
                        </a:rPr>
                        <a:t>mm</a:t>
                      </a:r>
                      <a:r>
                        <a:rPr lang="en-US" sz="1000" dirty="0">
                          <a:effectLst/>
                        </a:rPr>
                        <a:t/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Width: </a:t>
                      </a:r>
                      <a:r>
                        <a:rPr lang="en-US" sz="1000" dirty="0" smtClean="0">
                          <a:effectLst/>
                        </a:rPr>
                        <a:t>450 </a:t>
                      </a:r>
                      <a:r>
                        <a:rPr lang="en-US" sz="1000" dirty="0" smtClean="0">
                          <a:effectLst/>
                        </a:rPr>
                        <a:t>mm</a:t>
                      </a:r>
                      <a:r>
                        <a:rPr lang="en-US" sz="1000" dirty="0">
                          <a:effectLst/>
                        </a:rPr>
                        <a:t/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Depth: </a:t>
                      </a:r>
                      <a:r>
                        <a:rPr lang="en-US" sz="1000" dirty="0" smtClean="0">
                          <a:effectLst/>
                        </a:rPr>
                        <a:t>550 </a:t>
                      </a:r>
                      <a:r>
                        <a:rPr lang="en-US" sz="1000" dirty="0" smtClean="0">
                          <a:effectLst/>
                        </a:rPr>
                        <a:t>mm</a:t>
                      </a:r>
                      <a:endParaRPr lang="en-US" sz="1000" dirty="0">
                        <a:effectLst/>
                      </a:endParaRPr>
                    </a:p>
                  </a:txBody>
                  <a:tcPr marL="76200" marR="76200" marT="38100" marB="3810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62396" y="1682443"/>
            <a:ext cx="2571750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SUBWOOFER SPEAKER</a:t>
            </a: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2396" y="2072680"/>
            <a:ext cx="257175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DVS 115 SW (Outline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)</a:t>
            </a:r>
            <a:endParaRPr lang="ko-KR" altLang="en-US" sz="10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  <a:p>
            <a:pPr algn="r">
              <a:defRPr/>
            </a:pP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55E55-0B18-4AFD-B398-13DB233AF57F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1488" y="53124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/>
            </a:r>
            <a:b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</a:br>
            <a:endParaRPr lang="ko-KR" altLang="ko-KR" dirty="0" smtClean="0">
              <a:solidFill>
                <a:prstClr val="black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717032" y="2504728"/>
            <a:ext cx="3454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altLang="ko-KR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iMode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기술 탑재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높은 전력처리 및 최대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음압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페라이트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자석과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76mm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보이스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코일을 갖춘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15”</a:t>
            </a:r>
          </a:p>
          <a:p>
            <a:pPr>
              <a:lnSpc>
                <a:spcPct val="150000"/>
              </a:lnSpc>
              <a:defRPr/>
            </a:pPr>
            <a:r>
              <a:rPr lang="en-US" altLang="ko-KR" sz="1000" dirty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       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장거리 콘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744" y="1616038"/>
            <a:ext cx="2160240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4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10622</TotalTime>
  <Words>90</Words>
  <Application>Microsoft Office PowerPoint</Application>
  <PresentationFormat>A4 용지(210x297mm)</PresentationFormat>
  <Paragraphs>27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msk</dc:creator>
  <cp:lastModifiedBy>Windows 사용자</cp:lastModifiedBy>
  <cp:revision>1796</cp:revision>
  <cp:lastPrinted>2019-03-14T04:19:41Z</cp:lastPrinted>
  <dcterms:created xsi:type="dcterms:W3CDTF">2010-09-25T05:23:44Z</dcterms:created>
  <dcterms:modified xsi:type="dcterms:W3CDTF">2019-04-01T05:20:59Z</dcterms:modified>
</cp:coreProperties>
</file>