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94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2019-04-01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2019-04-01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574741"/>
              </p:ext>
            </p:extLst>
          </p:nvPr>
        </p:nvGraphicFramePr>
        <p:xfrm>
          <a:off x="1124744" y="4016896"/>
          <a:ext cx="5040560" cy="5171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268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Frequency Response (-10 dB)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39 Hz – 147 Hz</a:t>
                      </a:r>
                    </a:p>
                  </a:txBody>
                  <a:tcPr marL="76200" marR="76200" marT="38100" marB="38100" anchor="ctr"/>
                </a:tc>
              </a:tr>
              <a:tr h="268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Suggested Cross-Over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Max 150 Hz</a:t>
                      </a:r>
                    </a:p>
                  </a:txBody>
                  <a:tcPr marL="76200" marR="76200" marT="38100" marB="38100" anchor="ctr"/>
                </a:tc>
              </a:tr>
              <a:tr h="26856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Nominal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Quasi-omnidirectional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Power Amplifier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Type: Class D (digital)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Input impedance: 10 k</a:t>
                      </a:r>
                      <a:r>
                        <a:rPr lang="el-GR" sz="1000" dirty="0">
                          <a:effectLst/>
                        </a:rPr>
                        <a:t>Ω </a:t>
                      </a:r>
                      <a:r>
                        <a:rPr lang="en-US" sz="1000" dirty="0">
                          <a:effectLst/>
                        </a:rPr>
                        <a:t>balanced to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ground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Rated power: 1000 W EIAJ on 8 </a:t>
                      </a:r>
                      <a:r>
                        <a:rPr lang="el-GR" sz="1000" dirty="0">
                          <a:effectLst/>
                        </a:rPr>
                        <a:t>Ω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l-GR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bridged)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Cooling: temperature controlled variable speed fan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Special feature: controllable via </a:t>
                      </a:r>
                      <a:r>
                        <a:rPr lang="en-US" sz="1000" dirty="0" err="1">
                          <a:effectLst/>
                        </a:rPr>
                        <a:t>iPad</a:t>
                      </a:r>
                      <a:r>
                        <a:rPr lang="en-US" sz="1000" dirty="0">
                          <a:effectLst/>
                        </a:rPr>
                        <a:t> app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Maximum SPL Output *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141 dB SPL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Component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15″ woofer, vented high-pass box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Connectors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Audio: 1 XLR + 1 Link Out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Ethernet: 1 </a:t>
                      </a:r>
                      <a:r>
                        <a:rPr lang="en-US" sz="1000" dirty="0" err="1">
                          <a:effectLst/>
                        </a:rPr>
                        <a:t>EtherCon</a:t>
                      </a:r>
                      <a:r>
                        <a:rPr lang="en-US" sz="1000" dirty="0">
                          <a:effectLst/>
                        </a:rPr>
                        <a:t> + 1 Link Out </a:t>
                      </a:r>
                      <a:endParaRPr lang="en-US" sz="1000" dirty="0" smtClean="0">
                        <a:effectLst/>
                      </a:endParaRPr>
                    </a:p>
                    <a:p>
                      <a:pPr algn="ctr" fontAlgn="t"/>
                      <a:r>
                        <a:rPr lang="en-US" sz="1000" dirty="0" smtClean="0">
                          <a:effectLst/>
                        </a:rPr>
                        <a:t>(</a:t>
                      </a:r>
                      <a:r>
                        <a:rPr lang="en-US" sz="1000" dirty="0">
                          <a:effectLst/>
                        </a:rPr>
                        <a:t>RJ 45 Socket)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Mains: 1 </a:t>
                      </a:r>
                      <a:r>
                        <a:rPr lang="en-US" sz="1000" dirty="0" err="1">
                          <a:effectLst/>
                        </a:rPr>
                        <a:t>Powercon</a:t>
                      </a:r>
                      <a:r>
                        <a:rPr lang="en-US" sz="1000" dirty="0">
                          <a:effectLst/>
                        </a:rPr>
                        <a:t> + 1 Link Out</a:t>
                      </a:r>
                    </a:p>
                  </a:txBody>
                  <a:tcPr marL="76200" marR="76200" marT="38100" marB="38100" anchor="ctr"/>
                </a:tc>
              </a:tr>
              <a:tr h="4045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>
                          <a:effectLst/>
                        </a:rPr>
                        <a:t>Weight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30.5 kg – 67.2 </a:t>
                      </a:r>
                      <a:r>
                        <a:rPr lang="en-US" sz="1000" dirty="0" err="1">
                          <a:effectLst/>
                        </a:rPr>
                        <a:t>lb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  <a:tr h="87151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DIMENSIONS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dirty="0">
                          <a:effectLst/>
                        </a:rPr>
                        <a:t>Height: </a:t>
                      </a:r>
                      <a:r>
                        <a:rPr lang="en-US" sz="1000" dirty="0" smtClean="0">
                          <a:effectLst/>
                        </a:rPr>
                        <a:t>550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Width: </a:t>
                      </a:r>
                      <a:r>
                        <a:rPr lang="en-US" sz="1000" dirty="0" smtClean="0">
                          <a:effectLst/>
                        </a:rPr>
                        <a:t>450 mm</a:t>
                      </a:r>
                      <a:r>
                        <a:rPr lang="en-US" sz="1000" dirty="0">
                          <a:effectLst/>
                        </a:rPr>
                        <a:t/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Depth: </a:t>
                      </a:r>
                      <a:r>
                        <a:rPr lang="en-US" sz="1000" dirty="0" smtClean="0">
                          <a:effectLst/>
                        </a:rPr>
                        <a:t>550 mm</a:t>
                      </a:r>
                      <a:endParaRPr lang="en-US" sz="1000" dirty="0">
                        <a:effectLst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SUBWOOFER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DVS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115</a:t>
            </a:r>
            <a:r>
              <a:rPr lang="ko-KR" altLang="en-US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SW </a:t>
            </a:r>
            <a:r>
              <a:rPr lang="en-US" altLang="ko-KR" sz="1000" b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iSP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고효율 자가 전원 서브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우퍼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장시간 동안 높은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유지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매우 높은 전력 처리</a:t>
            </a:r>
            <a:r>
              <a:rPr lang="en-US" altLang="ko-KR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및 최대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음압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레벨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이더넷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연결을 통한 모니터링 및 제어 가능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744" y="1616038"/>
            <a:ext cx="2160240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10627</TotalTime>
  <Words>97</Words>
  <Application>Microsoft Office PowerPoint</Application>
  <PresentationFormat>A4 용지(210x297mm)</PresentationFormat>
  <Paragraphs>30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1798</cp:revision>
  <cp:lastPrinted>2019-03-14T04:19:41Z</cp:lastPrinted>
  <dcterms:created xsi:type="dcterms:W3CDTF">2010-09-25T05:23:44Z</dcterms:created>
  <dcterms:modified xsi:type="dcterms:W3CDTF">2019-04-01T05:34:05Z</dcterms:modified>
</cp:coreProperties>
</file>