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854" r:id="rId2"/>
  </p:sldIdLst>
  <p:sldSz cx="6858000" cy="9906000" type="A4"/>
  <p:notesSz cx="6797675" cy="9926638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3107">
          <p15:clr>
            <a:srgbClr val="A4A3A4"/>
          </p15:clr>
        </p15:guide>
        <p15:guide id="2" pos="21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33"/>
    <a:srgbClr val="334E85"/>
    <a:srgbClr val="1F497D"/>
    <a:srgbClr val="B2B2B2"/>
    <a:srgbClr val="C0C0C0"/>
    <a:srgbClr val="DDDDDD"/>
    <a:srgbClr val="003366"/>
    <a:srgbClr val="3A7CCB"/>
    <a:srgbClr val="2C5D98"/>
    <a:srgbClr val="33588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032" autoAdjust="0"/>
    <p:restoredTop sz="82538" autoAdjust="0"/>
  </p:normalViewPr>
  <p:slideViewPr>
    <p:cSldViewPr>
      <p:cViewPr>
        <p:scale>
          <a:sx n="100" d="100"/>
          <a:sy n="100" d="100"/>
        </p:scale>
        <p:origin x="-1877" y="946"/>
      </p:cViewPr>
      <p:guideLst>
        <p:guide orient="horz" pos="3120"/>
        <p:guide pos="2160"/>
      </p:guideLst>
    </p:cSldViewPr>
  </p:slideViewPr>
  <p:outlineViewPr>
    <p:cViewPr>
      <p:scale>
        <a:sx n="33" d="100"/>
        <a:sy n="33" d="100"/>
      </p:scale>
      <p:origin x="0" y="1449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6" d="100"/>
          <a:sy n="76" d="100"/>
        </p:scale>
        <p:origin x="-3355" y="-96"/>
      </p:cViewPr>
      <p:guideLst>
        <p:guide orient="horz" pos="3126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/>
            </a:lvl1pPr>
          </a:lstStyle>
          <a:p>
            <a:fld id="{7852AE4E-6CA3-4001-91F7-E21779294C4C}" type="datetimeFigureOut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2019-04-01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/>
            </a:lvl1pPr>
          </a:lstStyle>
          <a:p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/>
            </a:lvl1pPr>
          </a:lstStyle>
          <a:p>
            <a:fld id="{7106072C-C39D-4083-B6EB-7FED5E13F567}" type="slidenum">
              <a:rPr lang="ko-KR" altLang="en-US" smtClean="0">
                <a:latin typeface="나눔고딕" pitchFamily="50" charset="-127"/>
                <a:ea typeface="나눔고딕" pitchFamily="50" charset="-127"/>
              </a:rPr>
              <a:pPr/>
              <a:t>‹#›</a:t>
            </a:fld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74311022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ED3A1E54-559C-4BFF-8D17-F3F3DECE59C0}" type="datetimeFigureOut">
              <a:rPr lang="ko-KR" altLang="en-US" smtClean="0"/>
              <a:pPr/>
              <a:t>2019-04-01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109788" y="744538"/>
            <a:ext cx="25781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92" tIns="46047" rIns="92092" bIns="46047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2092" tIns="46047" rIns="92092" bIns="46047" rtlCol="0">
            <a:normAutofit/>
          </a:bodyPr>
          <a:lstStyle/>
          <a:p>
            <a:pPr lvl="0"/>
            <a:r>
              <a:rPr lang="ko-KR" altLang="en-US" dirty="0" smtClean="0"/>
              <a:t>마스터 텍스트 스타일을 편집합니다</a:t>
            </a:r>
          </a:p>
          <a:p>
            <a:pPr lvl="1"/>
            <a:r>
              <a:rPr lang="ko-KR" altLang="en-US" dirty="0" smtClean="0"/>
              <a:t>둘째 수준</a:t>
            </a:r>
          </a:p>
          <a:p>
            <a:pPr lvl="2"/>
            <a:r>
              <a:rPr lang="ko-KR" altLang="en-US" dirty="0" smtClean="0"/>
              <a:t>셋째 수준</a:t>
            </a:r>
          </a:p>
          <a:p>
            <a:pPr lvl="3"/>
            <a:r>
              <a:rPr lang="ko-KR" altLang="en-US" dirty="0" smtClean="0"/>
              <a:t>넷째 수준</a:t>
            </a:r>
          </a:p>
          <a:p>
            <a:pPr lvl="4"/>
            <a:r>
              <a:rPr lang="ko-KR" altLang="en-US" dirty="0" smtClean="0"/>
              <a:t>다섯째 수준</a:t>
            </a:r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l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60" cy="496332"/>
          </a:xfrm>
          <a:prstGeom prst="rect">
            <a:avLst/>
          </a:prstGeom>
        </p:spPr>
        <p:txBody>
          <a:bodyPr vert="horz" lIns="92092" tIns="46047" rIns="92092" bIns="46047" rtlCol="0" anchor="b"/>
          <a:lstStyle>
            <a:lvl1pPr algn="r">
              <a:defRPr sz="1200"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907BEFF2-70F7-48B5-AFC2-34B09A559829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55491124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나눔고딕" pitchFamily="50" charset="-127"/>
        <a:ea typeface="나눔고딕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msk\Desktop\body_swoop.png"/>
          <p:cNvPicPr>
            <a:picLocks noChangeAspect="1" noChangeArrowheads="1"/>
          </p:cNvPicPr>
          <p:nvPr userDrawn="1"/>
        </p:nvPicPr>
        <p:blipFill>
          <a:blip r:embed="rId2" cstate="print">
            <a:lum/>
          </a:blip>
          <a:srcRect/>
          <a:stretch>
            <a:fillRect/>
          </a:stretch>
        </p:blipFill>
        <p:spPr bwMode="auto">
          <a:xfrm>
            <a:off x="9145" y="-18113"/>
            <a:ext cx="6854571" cy="1485900"/>
          </a:xfrm>
          <a:prstGeom prst="rect">
            <a:avLst/>
          </a:prstGeom>
          <a:noFill/>
        </p:spPr>
      </p:pic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모서리가 둥근 직사각형 3"/>
          <p:cNvSpPr/>
          <p:nvPr userDrawn="1"/>
        </p:nvSpPr>
        <p:spPr>
          <a:xfrm>
            <a:off x="566682" y="2560735"/>
            <a:ext cx="7290810" cy="4912545"/>
          </a:xfrm>
          <a:prstGeom prst="roundRect">
            <a:avLst/>
          </a:prstGeom>
          <a:solidFill>
            <a:schemeClr val="bg1"/>
          </a:solidFill>
          <a:ln w="3175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텍스트 개체 틀 7"/>
          <p:cNvSpPr>
            <a:spLocks noGrp="1"/>
          </p:cNvSpPr>
          <p:nvPr>
            <p:ph type="body" sz="quarter" idx="11" hasCustomPrompt="1"/>
          </p:nvPr>
        </p:nvSpPr>
        <p:spPr>
          <a:xfrm>
            <a:off x="890662" y="3288816"/>
            <a:ext cx="4050506" cy="488944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buAutoNum type="arabicPeriod"/>
              <a:defRPr sz="3200" baseline="0">
                <a:latin typeface="나눔고딕" pitchFamily="50" charset="-127"/>
                <a:ea typeface="나눔고딕" pitchFamily="50" charset="-127"/>
              </a:defRPr>
            </a:lvl1pPr>
          </a:lstStyle>
          <a:p>
            <a:pPr marL="457200" indent="-457200">
              <a:lnSpc>
                <a:spcPct val="200000"/>
              </a:lnSpc>
            </a:pPr>
            <a:r>
              <a:rPr lang="en-US" altLang="ko-KR" sz="2400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HY견고딕" pitchFamily="18" charset="-127"/>
                <a:ea typeface="HY견고딕" pitchFamily="18" charset="-127"/>
              </a:rPr>
              <a:t>Index 1</a:t>
            </a:r>
          </a:p>
        </p:txBody>
      </p:sp>
      <p:sp>
        <p:nvSpPr>
          <p:cNvPr id="10" name="TextBox 9"/>
          <p:cNvSpPr txBox="1"/>
          <p:nvPr userDrawn="1"/>
        </p:nvSpPr>
        <p:spPr>
          <a:xfrm>
            <a:off x="3573016" y="1550819"/>
            <a:ext cx="25108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altLang="ko-KR" sz="4800" b="1" cap="none" spc="0" dirty="0" smtClean="0">
                <a:ln w="38100">
                  <a:solidFill>
                    <a:srgbClr val="376092"/>
                  </a:solidFill>
                  <a:prstDash val="solid"/>
                </a:ln>
                <a:solidFill>
                  <a:schemeClr val="bg1">
                    <a:lumMod val="8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INDEX</a:t>
            </a:r>
            <a:endParaRPr lang="ko-KR" altLang="en-US" sz="4800" b="1" cap="none" spc="0" dirty="0">
              <a:ln w="38100">
                <a:solidFill>
                  <a:srgbClr val="376092"/>
                </a:solidFill>
                <a:prstDash val="solid"/>
              </a:ln>
              <a:solidFill>
                <a:schemeClr val="bg1">
                  <a:lumMod val="8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6" name="직사각형 5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제목 5"/>
          <p:cNvSpPr>
            <a:spLocks noGrp="1"/>
          </p:cNvSpPr>
          <p:nvPr>
            <p:ph type="title"/>
          </p:nvPr>
        </p:nvSpPr>
        <p:spPr>
          <a:xfrm>
            <a:off x="3320988" y="4120909"/>
            <a:ext cx="3537012" cy="728081"/>
          </a:xfrm>
          <a:prstGeom prst="rect">
            <a:avLst/>
          </a:prstGeom>
        </p:spPr>
        <p:txBody>
          <a:bodyPr anchor="ctr"/>
          <a:lstStyle>
            <a:lvl1pPr algn="l">
              <a:defRPr kumimoji="1" lang="ko-KR" altLang="en-US" sz="2400" kern="0" dirty="0" smtClean="0">
                <a:solidFill>
                  <a:schemeClr val="tx1"/>
                </a:solidFill>
                <a:latin typeface="나눔고딕" pitchFamily="50" charset="-127"/>
                <a:ea typeface="나눔고딕" pitchFamily="50" charset="-127"/>
                <a:cs typeface="+mj-cs"/>
              </a:defRPr>
            </a:lvl1pPr>
          </a:lstStyle>
          <a:p>
            <a:r>
              <a:rPr lang="ko-KR" altLang="en-US" dirty="0" smtClean="0"/>
              <a:t>마스터 제목 스타일 편집</a:t>
            </a:r>
            <a:endParaRPr lang="ko-KR" altLang="en-US" dirty="0"/>
          </a:p>
        </p:txBody>
      </p:sp>
      <p:grpSp>
        <p:nvGrpSpPr>
          <p:cNvPr id="17" name="그룹 16"/>
          <p:cNvGrpSpPr/>
          <p:nvPr userDrawn="1"/>
        </p:nvGrpSpPr>
        <p:grpSpPr>
          <a:xfrm>
            <a:off x="3320988" y="4953000"/>
            <a:ext cx="3537012" cy="0"/>
            <a:chOff x="4427984" y="3429000"/>
            <a:chExt cx="4716016" cy="0"/>
          </a:xfrm>
        </p:grpSpPr>
        <p:cxnSp>
          <p:nvCxnSpPr>
            <p:cNvPr id="5" name="직선 연결선 4"/>
            <p:cNvCxnSpPr/>
            <p:nvPr userDrawn="1"/>
          </p:nvCxnSpPr>
          <p:spPr>
            <a:xfrm>
              <a:off x="4716016" y="3429000"/>
              <a:ext cx="4427984" cy="0"/>
            </a:xfrm>
            <a:prstGeom prst="line">
              <a:avLst/>
            </a:prstGeom>
            <a:ln w="76200">
              <a:solidFill>
                <a:schemeClr val="accent1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직선 연결선 14"/>
            <p:cNvCxnSpPr/>
            <p:nvPr userDrawn="1"/>
          </p:nvCxnSpPr>
          <p:spPr>
            <a:xfrm>
              <a:off x="4427984" y="3429000"/>
              <a:ext cx="323528" cy="0"/>
            </a:xfrm>
            <a:prstGeom prst="line">
              <a:avLst/>
            </a:prstGeom>
            <a:ln w="76200">
              <a:solidFill>
                <a:schemeClr val="bg1">
                  <a:lumMod val="6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직사각형 6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cxnSp>
        <p:nvCxnSpPr>
          <p:cNvPr id="4" name="직선 연결선 3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텍스트 개체 틀 5"/>
          <p:cNvSpPr>
            <a:spLocks noGrp="1"/>
          </p:cNvSpPr>
          <p:nvPr>
            <p:ph type="body" sz="quarter" idx="11" hasCustomPrompt="1"/>
          </p:nvPr>
        </p:nvSpPr>
        <p:spPr>
          <a:xfrm>
            <a:off x="3798010" y="448659"/>
            <a:ext cx="3024225" cy="687917"/>
          </a:xfrm>
          <a:prstGeom prst="rect">
            <a:avLst/>
          </a:prstGeom>
        </p:spPr>
        <p:txBody>
          <a:bodyPr anchor="ctr"/>
          <a:lstStyle>
            <a:lvl1pPr algn="l">
              <a:buNone/>
              <a:defRPr sz="1600" b="0">
                <a:solidFill>
                  <a:schemeClr val="tx1">
                    <a:lumMod val="75000"/>
                    <a:lumOff val="25000"/>
                  </a:schemeClr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pPr lvl="0"/>
            <a:r>
              <a:rPr lang="ko-KR" altLang="en-US" dirty="0" smtClean="0"/>
              <a:t>프레젠테이션 소제목</a:t>
            </a:r>
            <a:endParaRPr lang="ko-KR" altLang="en-US" dirty="0"/>
          </a:p>
        </p:txBody>
      </p:sp>
      <p:sp>
        <p:nvSpPr>
          <p:cNvPr id="2" name="직사각형 1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5" name="직사각형 4"/>
          <p:cNvSpPr/>
          <p:nvPr userDrawn="1"/>
        </p:nvSpPr>
        <p:spPr>
          <a:xfrm>
            <a:off x="940541" y="755672"/>
            <a:ext cx="359811" cy="14401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124683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841577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19653707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사용자 지정 레이아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슬라이드 번호 개체 틀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4" name="직사각형 3"/>
          <p:cNvSpPr/>
          <p:nvPr userDrawn="1"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grpSp>
        <p:nvGrpSpPr>
          <p:cNvPr id="5" name="Group 29"/>
          <p:cNvGrpSpPr>
            <a:grpSpLocks/>
          </p:cNvGrpSpPr>
          <p:nvPr userDrawn="1"/>
        </p:nvGrpSpPr>
        <p:grpSpPr bwMode="auto">
          <a:xfrm>
            <a:off x="585788" y="1126807"/>
            <a:ext cx="5938837" cy="493090"/>
            <a:chOff x="250" y="2160"/>
            <a:chExt cx="3815" cy="145"/>
          </a:xfrm>
        </p:grpSpPr>
        <p:pic>
          <p:nvPicPr>
            <p:cNvPr id="6" name="Picture 30" descr="중간바-로고-없음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0" y="2160"/>
              <a:ext cx="3815" cy="14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7" name="Rectangle 31"/>
            <p:cNvSpPr>
              <a:spLocks noChangeArrowheads="1"/>
            </p:cNvSpPr>
            <p:nvPr/>
          </p:nvSpPr>
          <p:spPr bwMode="auto">
            <a:xfrm>
              <a:off x="361" y="2189"/>
              <a:ext cx="32" cy="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 anchor="ctr">
              <a:spAutoFit/>
            </a:bodyPr>
            <a:lstStyle/>
            <a:p>
              <a:pPr>
                <a:buClr>
                  <a:schemeClr val="tx1"/>
                </a:buClr>
                <a:buSzPct val="80000"/>
              </a:pPr>
              <a:r>
                <a:rPr lang="en-US" altLang="ko-KR" sz="1400" b="1" dirty="0" smtClean="0">
                  <a:solidFill>
                    <a:srgbClr val="003366"/>
                  </a:solidFill>
                  <a:latin typeface="나눔고딕" pitchFamily="50" charset="-127"/>
                  <a:ea typeface="나눔고딕" pitchFamily="50" charset="-127"/>
                </a:rPr>
                <a:t> </a:t>
              </a:r>
              <a:endParaRPr lang="en-US" altLang="ko-KR" sz="1400" b="1" dirty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endParaRPr>
            </a:p>
          </p:txBody>
        </p:sp>
      </p:grpSp>
      <p:cxnSp>
        <p:nvCxnSpPr>
          <p:cNvPr id="8" name="직선 연결선 7"/>
          <p:cNvCxnSpPr/>
          <p:nvPr userDrawn="1"/>
        </p:nvCxnSpPr>
        <p:spPr>
          <a:xfrm>
            <a:off x="63198" y="987559"/>
            <a:ext cx="6721148" cy="0"/>
          </a:xfrm>
          <a:prstGeom prst="line">
            <a:avLst/>
          </a:prstGeom>
          <a:ln w="63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utoShape 23"/>
          <p:cNvSpPr>
            <a:spLocks noChangeArrowheads="1"/>
          </p:cNvSpPr>
          <p:nvPr userDrawn="1"/>
        </p:nvSpPr>
        <p:spPr bwMode="auto">
          <a:xfrm>
            <a:off x="733336" y="1640632"/>
            <a:ext cx="2808287" cy="2108465"/>
          </a:xfrm>
          <a:prstGeom prst="roundRect">
            <a:avLst>
              <a:gd name="adj" fmla="val 3023"/>
            </a:avLst>
          </a:prstGeom>
          <a:solidFill>
            <a:srgbClr val="FFFFFF"/>
          </a:solidFill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 fontAlgn="auto">
              <a:spcBef>
                <a:spcPct val="30000"/>
              </a:spcBef>
              <a:spcAft>
                <a:spcPts val="0"/>
              </a:spcAft>
              <a:buClr>
                <a:srgbClr val="006666"/>
              </a:buClr>
              <a:buFontTx/>
              <a:buChar char="•"/>
              <a:defRPr/>
            </a:pPr>
            <a:endParaRPr kumimoji="0" lang="ko-KR" altLang="ko-KR" sz="1200" dirty="0">
              <a:ln w="3175">
                <a:solidFill>
                  <a:schemeClr val="tx1"/>
                </a:solidFill>
                <a:prstDash val="sysDot"/>
              </a:ln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0" name="Text Box 24"/>
          <p:cNvSpPr txBox="1">
            <a:spLocks noChangeArrowheads="1"/>
          </p:cNvSpPr>
          <p:nvPr userDrawn="1"/>
        </p:nvSpPr>
        <p:spPr bwMode="auto">
          <a:xfrm>
            <a:off x="3690966" y="2037740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2" name="AutoShape 11"/>
          <p:cNvSpPr>
            <a:spLocks noChangeArrowheads="1"/>
          </p:cNvSpPr>
          <p:nvPr userDrawn="1"/>
        </p:nvSpPr>
        <p:spPr bwMode="auto">
          <a:xfrm>
            <a:off x="714356" y="3872880"/>
            <a:ext cx="5762648" cy="5587633"/>
          </a:xfrm>
          <a:prstGeom prst="roundRect">
            <a:avLst>
              <a:gd name="adj" fmla="val 1653"/>
            </a:avLst>
          </a:prstGeom>
          <a:noFill/>
          <a:ln w="19050">
            <a:solidFill>
              <a:schemeClr val="bg1">
                <a:lumMod val="65000"/>
              </a:schemeClr>
            </a:solidFill>
            <a:round/>
            <a:headEnd type="none" w="sm" len="sm"/>
            <a:tailEnd type="none" w="sm" len="sm"/>
          </a:ln>
          <a:effectLst>
            <a:outerShdw dist="35921" dir="2700000" algn="ctr" rotWithShape="0">
              <a:srgbClr val="808080"/>
            </a:outerShdw>
          </a:effectLst>
        </p:spPr>
        <p:txBody>
          <a:bodyPr lIns="54000" rIns="54000" anchor="ctr"/>
          <a:lstStyle/>
          <a:p>
            <a:pPr marL="180975" indent="-180975">
              <a:spcBef>
                <a:spcPct val="30000"/>
              </a:spcBef>
              <a:buClr>
                <a:srgbClr val="006666"/>
              </a:buClr>
              <a:buFontTx/>
              <a:buChar char="•"/>
              <a:defRPr/>
            </a:pPr>
            <a:endParaRPr lang="ko-KR" altLang="ko-KR" sz="1200" dirty="0">
              <a:ln w="3175">
                <a:solidFill>
                  <a:prstClr val="black"/>
                </a:solidFill>
                <a:prstDash val="sysDot"/>
              </a:ln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HY헤드라인M" pitchFamily="18" charset="-127"/>
              <a:sym typeface="Wingdings 3" pitchFamily="18" charset="2"/>
            </a:endParaRPr>
          </a:p>
        </p:txBody>
      </p:sp>
      <p:sp>
        <p:nvSpPr>
          <p:cNvPr id="13" name="Text Box 24"/>
          <p:cNvSpPr txBox="1">
            <a:spLocks noChangeArrowheads="1"/>
          </p:cNvSpPr>
          <p:nvPr userDrawn="1"/>
        </p:nvSpPr>
        <p:spPr bwMode="auto">
          <a:xfrm>
            <a:off x="3690966" y="1650792"/>
            <a:ext cx="2809875" cy="313002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36000" rIns="36000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kumimoji="0" lang="en-US" altLang="ko-KR" sz="1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	</a:t>
            </a:r>
            <a:endParaRPr kumimoji="0" lang="en-US" altLang="ko-KR" sz="1000" b="1" dirty="0"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4" name="Rectangle 31"/>
          <p:cNvSpPr>
            <a:spLocks noChangeArrowheads="1"/>
          </p:cNvSpPr>
          <p:nvPr userDrawn="1"/>
        </p:nvSpPr>
        <p:spPr bwMode="auto">
          <a:xfrm>
            <a:off x="758582" y="1224823"/>
            <a:ext cx="1290418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ctr">
            <a:spAutoFit/>
          </a:bodyPr>
          <a:lstStyle/>
          <a:p>
            <a:pPr>
              <a:buClr>
                <a:schemeClr val="tx1"/>
              </a:buClr>
              <a:buSzPct val="80000"/>
            </a:pPr>
            <a:r>
              <a:rPr lang="en-US" altLang="ko-KR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4_5. </a:t>
            </a:r>
            <a:r>
              <a:rPr lang="ko-KR" altLang="en-US" sz="1400" b="1" dirty="0" smtClean="0">
                <a:solidFill>
                  <a:srgbClr val="003366"/>
                </a:solidFill>
                <a:latin typeface="나눔고딕" pitchFamily="50" charset="-127"/>
                <a:ea typeface="나눔고딕" pitchFamily="50" charset="-127"/>
              </a:rPr>
              <a:t>장비사양서</a:t>
            </a:r>
            <a:endParaRPr lang="en-US" altLang="ko-KR" sz="1400" b="1" dirty="0" smtClean="0">
              <a:solidFill>
                <a:srgbClr val="003366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5" name="Rectangle 141"/>
          <p:cNvSpPr>
            <a:spLocks noChangeArrowheads="1"/>
          </p:cNvSpPr>
          <p:nvPr userDrawn="1"/>
        </p:nvSpPr>
        <p:spPr bwMode="auto">
          <a:xfrm>
            <a:off x="1539552" y="560512"/>
            <a:ext cx="6858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en-US" altLang="ko-KR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4. </a:t>
            </a:r>
            <a:r>
              <a:rPr lang="ko-KR" altLang="en-US" sz="2400" b="1" dirty="0" smtClean="0">
                <a:solidFill>
                  <a:schemeClr val="tx2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나눔고딕" pitchFamily="50" charset="-127"/>
                <a:ea typeface="나눔고딕" pitchFamily="50" charset="-127"/>
              </a:rPr>
              <a:t>영상시스템 제안</a:t>
            </a:r>
            <a:endParaRPr lang="ko-KR" altLang="en-US" sz="2400" b="1" dirty="0">
              <a:solidFill>
                <a:schemeClr val="tx2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7036241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직사각형 6"/>
          <p:cNvSpPr/>
          <p:nvPr/>
        </p:nvSpPr>
        <p:spPr>
          <a:xfrm>
            <a:off x="0" y="9529509"/>
            <a:ext cx="6858000" cy="37649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6" name="슬라이드 번호 개체 틀 37"/>
          <p:cNvSpPr>
            <a:spLocks noGrp="1"/>
          </p:cNvSpPr>
          <p:nvPr>
            <p:ph type="sldNum" sz="quarter" idx="4"/>
          </p:nvPr>
        </p:nvSpPr>
        <p:spPr>
          <a:xfrm>
            <a:off x="2631554" y="9503507"/>
            <a:ext cx="1733550" cy="40249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rgbClr val="FFFFFF"/>
                </a:solidFill>
                <a:latin typeface="나눔고딕" pitchFamily="50" charset="-127"/>
                <a:ea typeface="나눔고딕" pitchFamily="50" charset="-127"/>
              </a:defRPr>
            </a:lvl1pPr>
          </a:lstStyle>
          <a:p>
            <a:fld id="{5AA28E66-120B-484F-92DB-562B1AF73FA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-36576" y="9554680"/>
            <a:ext cx="1443024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sz="800" dirty="0" smtClean="0">
                <a:solidFill>
                  <a:schemeClr val="bg1"/>
                </a:solidFill>
                <a:latin typeface="나눔고딕" pitchFamily="50" charset="-127"/>
                <a:ea typeface="나눔고딕" pitchFamily="50" charset="-127"/>
              </a:rPr>
              <a:t>http://insahara.tistory.com</a:t>
            </a:r>
            <a:endParaRPr lang="ko-KR" altLang="en-US" sz="800" dirty="0">
              <a:solidFill>
                <a:schemeClr val="bg1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9" name="직사각형 8"/>
          <p:cNvSpPr/>
          <p:nvPr/>
        </p:nvSpPr>
        <p:spPr>
          <a:xfrm>
            <a:off x="0" y="9555511"/>
            <a:ext cx="1412776" cy="234026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2050" name="Picture 2" descr="D:\그래픽작업\가로배너 헵시바9-1.pn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21288" y="9576221"/>
            <a:ext cx="720080" cy="2733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52" r:id="rId4"/>
    <p:sldLayoutId id="2147483653" r:id="rId5"/>
    <p:sldLayoutId id="2147483657" r:id="rId6"/>
    <p:sldLayoutId id="2147483658" r:id="rId7"/>
    <p:sldLayoutId id="2147483659" r:id="rId8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4" name="표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55574741"/>
              </p:ext>
            </p:extLst>
          </p:nvPr>
        </p:nvGraphicFramePr>
        <p:xfrm>
          <a:off x="1124744" y="4016896"/>
          <a:ext cx="5040560" cy="517157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0280"/>
                <a:gridCol w="2520280"/>
              </a:tblGrid>
              <a:tr h="299585"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white"/>
                          </a:solidFill>
                          <a:effectLst/>
                          <a:uLnTx/>
                          <a:uFillTx/>
                          <a:latin typeface="나눔고딕" pitchFamily="50" charset="-127"/>
                          <a:ea typeface="나눔고딕" pitchFamily="50" charset="-127"/>
                          <a:cs typeface="+mn-cs"/>
                        </a:rPr>
                        <a:t> SPECIFICATION</a:t>
                      </a:r>
                    </a:p>
                  </a:txBody>
                  <a:tcPr marL="71190" marR="71190" marT="35594" marB="35594" anchor="ctr"/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 dirty="0"/>
                    </a:p>
                  </a:txBody>
                  <a:tcPr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Frequency Response (-10 dB)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39 Hz – 147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Suggested Cross-Over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Max 150 Hz</a:t>
                      </a:r>
                    </a:p>
                  </a:txBody>
                  <a:tcPr marL="76200" marR="76200" marT="38100" marB="38100" anchor="ctr"/>
                </a:tc>
              </a:tr>
              <a:tr h="268562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Nominal Dispersion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Quasi-omnidirectional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Power Amplifier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Type: Class D (digital)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Input impedance: 10 k</a:t>
                      </a:r>
                      <a:r>
                        <a:rPr lang="el-GR" sz="1000" dirty="0">
                          <a:effectLst/>
                        </a:rPr>
                        <a:t>Ω </a:t>
                      </a:r>
                      <a:r>
                        <a:rPr lang="en-US" sz="1000" dirty="0">
                          <a:effectLst/>
                        </a:rPr>
                        <a:t>balanced to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ground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Rated power: 1000 W EIAJ on 8 </a:t>
                      </a:r>
                      <a:r>
                        <a:rPr lang="el-GR" sz="1000" dirty="0">
                          <a:effectLst/>
                        </a:rPr>
                        <a:t>Ω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l-GR" sz="1000" dirty="0" smtClean="0">
                          <a:effectLst/>
                        </a:rPr>
                        <a:t>(</a:t>
                      </a:r>
                      <a:r>
                        <a:rPr lang="en-US" sz="1000" dirty="0">
                          <a:effectLst/>
                        </a:rPr>
                        <a:t>bridged)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Cooling: temperature controlled variable speed fan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Special feature: controllable via </a:t>
                      </a:r>
                      <a:r>
                        <a:rPr lang="en-US" sz="1000" dirty="0" err="1">
                          <a:effectLst/>
                        </a:rPr>
                        <a:t>iPad</a:t>
                      </a:r>
                      <a:r>
                        <a:rPr lang="en-US" sz="1000" dirty="0">
                          <a:effectLst/>
                        </a:rPr>
                        <a:t> app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Maximum SPL Output *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141 dB SPL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Component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15″ woofer, vented high-pass box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Connectors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Audio: 1 XLR + 1 Link Out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Ethernet: 1 </a:t>
                      </a:r>
                      <a:r>
                        <a:rPr lang="en-US" sz="1000" dirty="0" err="1">
                          <a:effectLst/>
                        </a:rPr>
                        <a:t>EtherCon</a:t>
                      </a:r>
                      <a:r>
                        <a:rPr lang="en-US" sz="1000" dirty="0">
                          <a:effectLst/>
                        </a:rPr>
                        <a:t> + 1 Link Out </a:t>
                      </a:r>
                      <a:endParaRPr lang="en-US" sz="1000" dirty="0" smtClean="0">
                        <a:effectLst/>
                      </a:endParaRPr>
                    </a:p>
                    <a:p>
                      <a:pPr algn="ctr" fontAlgn="t"/>
                      <a:r>
                        <a:rPr lang="en-US" sz="1000" dirty="0" smtClean="0">
                          <a:effectLst/>
                        </a:rPr>
                        <a:t>(</a:t>
                      </a:r>
                      <a:r>
                        <a:rPr lang="en-US" sz="1000" dirty="0">
                          <a:effectLst/>
                        </a:rPr>
                        <a:t>RJ 45 Socket)</a:t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Mains: 1 </a:t>
                      </a:r>
                      <a:r>
                        <a:rPr lang="en-US" sz="1000" dirty="0" err="1">
                          <a:effectLst/>
                        </a:rPr>
                        <a:t>Powercon</a:t>
                      </a:r>
                      <a:r>
                        <a:rPr lang="en-US" sz="1000" dirty="0">
                          <a:effectLst/>
                        </a:rPr>
                        <a:t> + 1 Link Out</a:t>
                      </a:r>
                    </a:p>
                  </a:txBody>
                  <a:tcPr marL="76200" marR="76200" marT="38100" marB="38100" anchor="ctr"/>
                </a:tc>
              </a:tr>
              <a:tr h="404529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>
                          <a:effectLst/>
                        </a:rPr>
                        <a:t>Weight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30.5 kg – 67.2 </a:t>
                      </a:r>
                      <a:r>
                        <a:rPr lang="en-US" sz="1000" dirty="0" err="1">
                          <a:effectLst/>
                        </a:rPr>
                        <a:t>lb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  <a:tr h="871517"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DIMENSIONS</a:t>
                      </a:r>
                    </a:p>
                  </a:txBody>
                  <a:tcPr marL="76200" marR="76200" marT="38100" marB="3810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000" dirty="0">
                          <a:effectLst/>
                        </a:rPr>
                        <a:t>Height: </a:t>
                      </a:r>
                      <a:r>
                        <a:rPr lang="en-US" sz="1000" dirty="0" smtClean="0">
                          <a:effectLst/>
                        </a:rPr>
                        <a:t>550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Width: </a:t>
                      </a:r>
                      <a:r>
                        <a:rPr lang="en-US" sz="1000" dirty="0" smtClean="0">
                          <a:effectLst/>
                        </a:rPr>
                        <a:t>450 mm</a:t>
                      </a:r>
                      <a:r>
                        <a:rPr lang="en-US" sz="1000" dirty="0">
                          <a:effectLst/>
                        </a:rPr>
                        <a:t/>
                      </a:r>
                      <a:br>
                        <a:rPr lang="en-US" sz="1000" dirty="0">
                          <a:effectLst/>
                        </a:rPr>
                      </a:br>
                      <a:r>
                        <a:rPr lang="en-US" sz="1000" dirty="0">
                          <a:effectLst/>
                        </a:rPr>
                        <a:t>Depth: </a:t>
                      </a:r>
                      <a:r>
                        <a:rPr lang="en-US" sz="1000" dirty="0" smtClean="0">
                          <a:effectLst/>
                        </a:rPr>
                        <a:t>550 mm</a:t>
                      </a:r>
                      <a:endParaRPr lang="en-US" sz="1000" dirty="0">
                        <a:effectLst/>
                      </a:endParaRPr>
                    </a:p>
                  </a:txBody>
                  <a:tcPr marL="76200" marR="76200" marT="38100" marB="38100" anchor="ctr"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762396" y="1682443"/>
            <a:ext cx="2571750" cy="246221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SUBWOOFER SPEAKER</a:t>
            </a: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762396" y="2072680"/>
            <a:ext cx="2571750" cy="40011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r">
              <a:defRPr/>
            </a:pP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DVS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115</a:t>
            </a:r>
            <a:r>
              <a:rPr lang="ko-KR" altLang="en-US" sz="10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SW </a:t>
            </a:r>
            <a:r>
              <a:rPr lang="en-US" altLang="ko-KR" sz="1000" b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iSP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 </a:t>
            </a:r>
            <a:r>
              <a:rPr lang="en-US" altLang="ko-KR" sz="10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나눔고딕" pitchFamily="50" charset="-127"/>
                <a:ea typeface="나눔고딕" pitchFamily="50" charset="-127"/>
              </a:rPr>
              <a:t>(Outline)</a:t>
            </a:r>
            <a:endParaRPr lang="ko-KR" altLang="en-US" sz="1000" b="1" dirty="0" smtClean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  <a:p>
            <a:pPr algn="r">
              <a:defRPr/>
            </a:pPr>
            <a:endParaRPr lang="ko-KR" altLang="en-US" sz="10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8" name="슬라이드 번호 개체 틀 7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855E55-0B18-4AFD-B398-13DB233AF57F}" type="slidenum">
              <a:rPr lang="ko-KR" altLang="en-US" smtClean="0"/>
              <a:pPr/>
              <a:t>1</a:t>
            </a:fld>
            <a:endParaRPr lang="ko-KR" altLang="en-US" dirty="0"/>
          </a:p>
        </p:txBody>
      </p:sp>
      <p:sp>
        <p:nvSpPr>
          <p:cNvPr id="17" name="Rectangle 2"/>
          <p:cNvSpPr>
            <a:spLocks noChangeArrowheads="1"/>
          </p:cNvSpPr>
          <p:nvPr/>
        </p:nvSpPr>
        <p:spPr bwMode="auto">
          <a:xfrm>
            <a:off x="471488" y="5312460"/>
            <a:ext cx="184731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eaLnBrk="0" fontAlgn="base" latinLnBrk="0" hangingPunct="0">
              <a:spcBef>
                <a:spcPct val="0"/>
              </a:spcBef>
              <a:spcAft>
                <a:spcPct val="0"/>
              </a:spcAft>
            </a:pPr>
            <a: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  <a:t/>
            </a:r>
            <a:br>
              <a:rPr lang="ko-KR" altLang="ko-KR" dirty="0" smtClean="0">
                <a:solidFill>
                  <a:prstClr val="black"/>
                </a:solidFill>
                <a:latin typeface="나눔고딕" pitchFamily="50" charset="-127"/>
                <a:ea typeface="나눔고딕" pitchFamily="50" charset="-127"/>
              </a:rPr>
            </a:br>
            <a:endParaRPr lang="ko-KR" altLang="ko-KR" dirty="0" smtClean="0">
              <a:solidFill>
                <a:prstClr val="black"/>
              </a:solidFill>
              <a:latin typeface="나눔고딕" pitchFamily="50" charset="-127"/>
              <a:ea typeface="나눔고딕" pitchFamily="50" charset="-127"/>
            </a:endParaRPr>
          </a:p>
        </p:txBody>
      </p:sp>
      <p:sp>
        <p:nvSpPr>
          <p:cNvPr id="18" name="직사각형 17"/>
          <p:cNvSpPr/>
          <p:nvPr/>
        </p:nvSpPr>
        <p:spPr>
          <a:xfrm>
            <a:off x="3717032" y="2504728"/>
            <a:ext cx="3454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고효율 자가 전원 서브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우퍼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장시간 동안 높은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유지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매우 높은 전력 처리</a:t>
            </a:r>
            <a:r>
              <a:rPr lang="en-US" altLang="ko-KR" sz="1000" dirty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및 최대 </a:t>
            </a: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음압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레벨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  <a:p>
            <a:pPr marL="342900" indent="-342900">
              <a:lnSpc>
                <a:spcPct val="150000"/>
              </a:lnSpc>
              <a:buFont typeface="Wingdings" pitchFamily="2" charset="2"/>
              <a:buChar char="§"/>
              <a:defRPr/>
            </a:pPr>
            <a:r>
              <a:rPr lang="ko-KR" altLang="en-US" sz="1000" dirty="0" err="1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이더넷</a:t>
            </a:r>
            <a:r>
              <a:rPr lang="ko-KR" altLang="en-US" sz="1000" dirty="0" smtClean="0">
                <a:solidFill>
                  <a:schemeClr val="accent1">
                    <a:lumMod val="25000"/>
                  </a:schemeClr>
                </a:solidFill>
                <a:latin typeface="나눔고딕" pitchFamily="50" charset="-127"/>
                <a:ea typeface="나눔고딕" pitchFamily="50" charset="-127"/>
              </a:rPr>
              <a:t> 연결을 통한 모니터링 및 제어 가능</a:t>
            </a:r>
            <a:endParaRPr lang="en-US" altLang="ko-KR" sz="1000" dirty="0" smtClean="0">
              <a:solidFill>
                <a:schemeClr val="accent1">
                  <a:lumMod val="25000"/>
                </a:schemeClr>
              </a:solidFill>
              <a:latin typeface="나눔고딕" pitchFamily="50" charset="-127"/>
              <a:ea typeface="나눔고딕" pitchFamily="50" charset="-127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4744" y="1616038"/>
            <a:ext cx="2160240" cy="21602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61431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10627</TotalTime>
  <Words>97</Words>
  <Application>Microsoft Office PowerPoint</Application>
  <PresentationFormat>A4 용지(210x297mm)</PresentationFormat>
  <Paragraphs>30</Paragraphs>
  <Slides>1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2" baseType="lpstr">
      <vt:lpstr>Office 테마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msk</dc:creator>
  <cp:lastModifiedBy>Windows 사용자</cp:lastModifiedBy>
  <cp:revision>1798</cp:revision>
  <cp:lastPrinted>2019-03-14T04:19:41Z</cp:lastPrinted>
  <dcterms:created xsi:type="dcterms:W3CDTF">2010-09-25T05:23:44Z</dcterms:created>
  <dcterms:modified xsi:type="dcterms:W3CDTF">2019-04-01T05:34:05Z</dcterms:modified>
</cp:coreProperties>
</file>