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25" d="100"/>
          <a:sy n="125" d="100"/>
        </p:scale>
        <p:origin x="-1339" y="394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812920"/>
              </p:ext>
            </p:extLst>
          </p:nvPr>
        </p:nvGraphicFramePr>
        <p:xfrm>
          <a:off x="1124744" y="4016896"/>
          <a:ext cx="5040560" cy="4816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48</a:t>
                      </a:r>
                      <a:r>
                        <a:rPr lang="en-US" sz="1000" b="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 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Hz –18 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kHz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80</a:t>
                      </a:r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° x </a:t>
                      </a:r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60</a:t>
                      </a:r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° (H x V)</a:t>
                      </a:r>
                      <a:endParaRPr lang="en-US" sz="1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POWER</a:t>
                      </a:r>
                      <a:r>
                        <a:rPr lang="en-US" altLang="ko-KR" sz="1000" b="0" i="0" baseline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 AMPLIFIER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Type: Class D (digital)</a:t>
                      </a:r>
                      <a:b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</a:b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Input impedance: 10 </a:t>
                      </a:r>
                      <a:r>
                        <a:rPr lang="en-US" altLang="ko-KR" sz="1000" b="0" i="0" kern="1200" dirty="0" err="1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kΩ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balanced to ground</a:t>
                      </a:r>
                      <a:b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</a:b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Rated power: 1 x 350 W EIAJ on 4 Ω (Low), 1 x 180 W EIAJ on 8 Ω (High)</a:t>
                      </a:r>
                      <a:b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</a:b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Cooling: natural air convection</a:t>
                      </a:r>
                      <a:b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</a:b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Special feature: selectable input gain and preset</a:t>
                      </a:r>
                      <a:endParaRPr lang="el-GR" sz="1000" b="0" i="0" kern="120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MAXIMUM</a:t>
                      </a:r>
                      <a:r>
                        <a:rPr lang="en-US" altLang="ko-KR" sz="1000" b="0" kern="120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 SPL OUTPUT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131.5 </a:t>
                      </a: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Low</a:t>
                      </a:r>
                      <a:r>
                        <a:rPr lang="en-US" altLang="ko-KR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: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10″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woofer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1.75″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diaphragm compression driver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13.5 kg – 29.8 </a:t>
                      </a:r>
                      <a:r>
                        <a:rPr lang="en-US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Height: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500 mm – 19 5/8″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300 mm – 11 3/4″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335 mm – 13 1/8″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POINT SOURCE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DVS 10P SP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280831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다용도의 광범위한 자체 전원 시스템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내장 </a:t>
            </a:r>
            <a:r>
              <a:rPr lang="en-US" altLang="ko-KR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2 </a:t>
            </a:r>
            <a:r>
              <a:rPr lang="ko-KR" altLang="en-US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채널 </a:t>
            </a:r>
            <a:r>
              <a:rPr lang="en-US" altLang="ko-KR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DSP </a:t>
            </a:r>
            <a:r>
              <a:rPr lang="ko-KR" altLang="en-US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제어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증폭기가 있는 </a:t>
            </a:r>
            <a:endParaRPr lang="en-US" altLang="ko-KR" sz="1000" dirty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        2-way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조정 가능한 입력 게인</a:t>
            </a:r>
            <a:endParaRPr lang="en-US" altLang="ko-KR" sz="1000" dirty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4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개의 선택 가능한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EQ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프리셋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04" y="1424608"/>
            <a:ext cx="2524104" cy="2524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10717</TotalTime>
  <Words>123</Words>
  <Application>Microsoft Office PowerPoint</Application>
  <PresentationFormat>A4 용지(210x297mm)</PresentationFormat>
  <Paragraphs>27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1803</cp:revision>
  <cp:lastPrinted>2019-03-14T04:19:41Z</cp:lastPrinted>
  <dcterms:created xsi:type="dcterms:W3CDTF">2010-09-25T05:23:44Z</dcterms:created>
  <dcterms:modified xsi:type="dcterms:W3CDTF">2019-03-29T05:25:17Z</dcterms:modified>
</cp:coreProperties>
</file>