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50" d="100"/>
          <a:sy n="150" d="100"/>
        </p:scale>
        <p:origin x="-797" y="104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56246"/>
              </p:ext>
            </p:extLst>
          </p:nvPr>
        </p:nvGraphicFramePr>
        <p:xfrm>
          <a:off x="1124744" y="4016896"/>
          <a:ext cx="5040560" cy="483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60.5 Hz – 19.7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90° x 80°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Low: 8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8.5 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  <a:br>
                        <a:rPr lang="el-GR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 8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8 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  <a:br>
                        <a:rPr lang="el-GR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16 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10.8 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– W AES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Low: 400 (1600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 300 (1200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150 (600 peak)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SHORT-TERM SPL @ 1 m*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145.5 dB SPL</a:t>
                      </a:r>
                    </a:p>
                  </a:txBody>
                  <a:tcPr marL="76200" marR="76200" marT="38100" marB="38100" anchor="ctr"/>
                </a:tc>
              </a:tr>
              <a:tr h="1307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CONNECTORS (active version)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 x NL8 Speakon in parallel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Low: pin 2+ (pos); pin 2-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 pin 1+ (pos); pin 1-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pin 1+ (pos); pin 1- (neg)</a:t>
                      </a:r>
                    </a:p>
                  </a:txBody>
                  <a:tcPr marL="76200" marR="76200" marT="38100" marB="38100" anchor="ctr"/>
                </a:tc>
              </a:tr>
              <a:tr h="3573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LOUDSPEAKERS AND LOADING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Low: 2 x 12″ Hybrid loading Vented Box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 1 x 10″ Wave Guide loaded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 1 x 2″ Exit (3″ diaphragm), Wave Guide loaded</a:t>
                      </a:r>
                    </a:p>
                  </a:txBody>
                  <a:tcPr marL="76200" marR="76200" marT="38100" marB="38100" anchor="ctr"/>
                </a:tc>
              </a:tr>
              <a:tr h="3285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 – SINGLE UNIT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55 kg (121.3 lb)</a:t>
                      </a: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740 mm (29 1/8″)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550 mm (21 21/32″)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600 mm (23 5/8″)</a:t>
                      </a: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DOPPIA II 9075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0963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 디지털 프로세서를 통한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바이앰핑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또는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트라이앰핑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및 제어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400Hz~20kHz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에서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+-50</a:t>
            </a:r>
            <a:r>
              <a:rPr lang="en-US" altLang="ko-KR" sz="1000" dirty="0" smtClean="0"/>
              <a:t>° </a:t>
            </a:r>
            <a:r>
              <a:rPr lang="ko-KR" altLang="en-US" sz="1000" dirty="0" smtClean="0"/>
              <a:t>의 선형 위상 응답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 공명으로 인한 왜곡 방지를 위한 내부 강화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40632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10738</TotalTime>
  <Words>135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1805</cp:revision>
  <cp:lastPrinted>2019-03-14T04:19:41Z</cp:lastPrinted>
  <dcterms:created xsi:type="dcterms:W3CDTF">2010-09-25T05:23:44Z</dcterms:created>
  <dcterms:modified xsi:type="dcterms:W3CDTF">2019-04-01T06:15:37Z</dcterms:modified>
</cp:coreProperties>
</file>