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9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2019-03-27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27526"/>
              </p:ext>
            </p:extLst>
          </p:nvPr>
        </p:nvGraphicFramePr>
        <p:xfrm>
          <a:off x="1124744" y="4016896"/>
          <a:ext cx="504056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2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28 Hz – 160 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Quasi-omnidirectional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Depending on array configuration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8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min 2 x 6.2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1200 (2 x 4800 peak)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 SHORT-TERM SPL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141 dB SPL (free-field)</a:t>
                      </a: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147 dB SPL (half-space)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18″ hybrid band-pass loaded woofers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93.5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(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206.1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605 mm (23 26/32″)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1124 mm (44 8/32″)</a:t>
                      </a:r>
                      <a:b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650 mm (25 19/32″)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DBS 18-2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18”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저주파 트랜스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듀서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높은 전력 처리 및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지상에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스택이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가능하도록 하는 견고한 바닥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스택과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운반을 돕는 옵션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84" t="13262" r="14235" b="9613"/>
          <a:stretch/>
        </p:blipFill>
        <p:spPr bwMode="auto">
          <a:xfrm>
            <a:off x="969268" y="2049084"/>
            <a:ext cx="2315716" cy="14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10552</TotalTime>
  <Words>124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1785</cp:revision>
  <cp:lastPrinted>2019-03-14T04:19:41Z</cp:lastPrinted>
  <dcterms:created xsi:type="dcterms:W3CDTF">2010-09-25T05:23:44Z</dcterms:created>
  <dcterms:modified xsi:type="dcterms:W3CDTF">2019-03-27T08:34:39Z</dcterms:modified>
</cp:coreProperties>
</file>