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854" r:id="rId2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0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334E85"/>
    <a:srgbClr val="1F497D"/>
    <a:srgbClr val="B2B2B2"/>
    <a:srgbClr val="C0C0C0"/>
    <a:srgbClr val="DDDDDD"/>
    <a:srgbClr val="003366"/>
    <a:srgbClr val="3A7CCB"/>
    <a:srgbClr val="2C5D98"/>
    <a:srgbClr val="3358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32" autoAdjust="0"/>
    <p:restoredTop sz="82538" autoAdjust="0"/>
  </p:normalViewPr>
  <p:slideViewPr>
    <p:cSldViewPr>
      <p:cViewPr>
        <p:scale>
          <a:sx n="100" d="100"/>
          <a:sy n="100" d="100"/>
        </p:scale>
        <p:origin x="-1877" y="946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144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55" y="-96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/>
            </a:lvl1pPr>
          </a:lstStyle>
          <a:p>
            <a:fld id="{7852AE4E-6CA3-4001-91F7-E21779294C4C}" type="datetimeFigureOut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2019-03-27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/>
            </a:lvl1pPr>
          </a:lstStyle>
          <a:p>
            <a:fld id="{7106072C-C39D-4083-B6EB-7FED5E13F567}" type="slidenum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‹#›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311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ED3A1E54-559C-4BFF-8D17-F3F3DECE59C0}" type="datetimeFigureOut">
              <a:rPr lang="ko-KR" altLang="en-US" smtClean="0"/>
              <a:pPr/>
              <a:t>2019-03-27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2" tIns="46047" rIns="92092" bIns="46047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092" tIns="46047" rIns="92092" bIns="46047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07BEFF2-70F7-48B5-AFC2-34B09A55982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549112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sk\Desktop\body_swoop.png"/>
          <p:cNvPicPr>
            <a:picLocks noChangeAspect="1" noChangeArrowheads="1"/>
          </p:cNvPicPr>
          <p:nvPr userDrawn="1"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9145" y="-18113"/>
            <a:ext cx="6854571" cy="1485900"/>
          </a:xfrm>
          <a:prstGeom prst="rect">
            <a:avLst/>
          </a:prstGeom>
          <a:noFill/>
        </p:spPr>
      </p:pic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모서리가 둥근 직사각형 3"/>
          <p:cNvSpPr/>
          <p:nvPr userDrawn="1"/>
        </p:nvSpPr>
        <p:spPr>
          <a:xfrm>
            <a:off x="566682" y="2560735"/>
            <a:ext cx="7290810" cy="4912545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1" hasCustomPrompt="1"/>
          </p:nvPr>
        </p:nvSpPr>
        <p:spPr>
          <a:xfrm>
            <a:off x="890662" y="3288816"/>
            <a:ext cx="4050506" cy="488944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AutoNum type="arabicPeriod"/>
              <a:defRPr sz="320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marL="457200" indent="-457200">
              <a:lnSpc>
                <a:spcPct val="200000"/>
              </a:lnSpc>
            </a:pPr>
            <a:r>
              <a:rPr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rPr>
              <a:t>Index 1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573016" y="1550819"/>
            <a:ext cx="2510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4800" b="1" cap="none" spc="0" dirty="0" smtClean="0">
                <a:ln w="38100">
                  <a:solidFill>
                    <a:srgbClr val="376092"/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INDEX</a:t>
            </a:r>
            <a:endParaRPr lang="ko-KR" altLang="en-US" sz="4800" b="1" cap="none" spc="0" dirty="0">
              <a:ln w="38100">
                <a:solidFill>
                  <a:srgbClr val="376092"/>
                </a:solidFill>
                <a:prstDash val="solid"/>
              </a:ln>
              <a:solidFill>
                <a:schemeClr val="bg1">
                  <a:lumMod val="8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6" name="직사각형 5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3320988" y="4120909"/>
            <a:ext cx="3537012" cy="728081"/>
          </a:xfrm>
          <a:prstGeom prst="rect">
            <a:avLst/>
          </a:prstGeom>
        </p:spPr>
        <p:txBody>
          <a:bodyPr anchor="ctr"/>
          <a:lstStyle>
            <a:lvl1pPr algn="l">
              <a:defRPr kumimoji="1" lang="ko-KR" altLang="en-US" sz="2400" kern="0" dirty="0" smtClean="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  <a:cs typeface="+mj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grpSp>
        <p:nvGrpSpPr>
          <p:cNvPr id="17" name="그룹 16"/>
          <p:cNvGrpSpPr/>
          <p:nvPr userDrawn="1"/>
        </p:nvGrpSpPr>
        <p:grpSpPr>
          <a:xfrm>
            <a:off x="3320988" y="4953000"/>
            <a:ext cx="3537012" cy="0"/>
            <a:chOff x="4427984" y="3429000"/>
            <a:chExt cx="4716016" cy="0"/>
          </a:xfrm>
        </p:grpSpPr>
        <p:cxnSp>
          <p:nvCxnSpPr>
            <p:cNvPr id="5" name="직선 연결선 4"/>
            <p:cNvCxnSpPr/>
            <p:nvPr userDrawn="1"/>
          </p:nvCxnSpPr>
          <p:spPr>
            <a:xfrm>
              <a:off x="4716016" y="3429000"/>
              <a:ext cx="4427984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 userDrawn="1"/>
          </p:nvCxnSpPr>
          <p:spPr>
            <a:xfrm>
              <a:off x="4427984" y="3429000"/>
              <a:ext cx="323528" cy="0"/>
            </a:xfrm>
            <a:prstGeom prst="line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4" name="직선 연결선 3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텍스트 개체 틀 5"/>
          <p:cNvSpPr>
            <a:spLocks noGrp="1"/>
          </p:cNvSpPr>
          <p:nvPr>
            <p:ph type="body" sz="quarter" idx="11" hasCustomPrompt="1"/>
          </p:nvPr>
        </p:nvSpPr>
        <p:spPr>
          <a:xfrm>
            <a:off x="3798010" y="448659"/>
            <a:ext cx="3024225" cy="687917"/>
          </a:xfrm>
          <a:prstGeom prst="rect">
            <a:avLst/>
          </a:prstGeom>
        </p:spPr>
        <p:txBody>
          <a:bodyPr anchor="ctr"/>
          <a:lstStyle>
            <a:lvl1pPr algn="l">
              <a:buNone/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프레젠테이션 소제목</a:t>
            </a:r>
            <a:endParaRPr lang="ko-KR" altLang="en-US" dirty="0"/>
          </a:p>
        </p:txBody>
      </p:sp>
      <p:sp>
        <p:nvSpPr>
          <p:cNvPr id="2" name="직사각형 1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직사각형 4"/>
          <p:cNvSpPr/>
          <p:nvPr userDrawn="1"/>
        </p:nvSpPr>
        <p:spPr>
          <a:xfrm>
            <a:off x="940541" y="755672"/>
            <a:ext cx="359811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46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8415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5370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129041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en-US" altLang="ko-KR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4_5. </a:t>
            </a: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Rectangle 141"/>
          <p:cNvSpPr>
            <a:spLocks noChangeArrowheads="1"/>
          </p:cNvSpPr>
          <p:nvPr userDrawn="1"/>
        </p:nvSpPr>
        <p:spPr bwMode="auto">
          <a:xfrm>
            <a:off x="1539552" y="560512"/>
            <a:ext cx="6858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ko-KR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4. </a:t>
            </a:r>
            <a:r>
              <a:rPr lang="ko-KR" altLang="en-US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영상시스템 제안</a:t>
            </a:r>
            <a:endParaRPr lang="ko-KR" altLang="en-US" sz="2400" b="1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3624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9529509"/>
            <a:ext cx="6858000" cy="3764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슬라이드 번호 개체 틀 37"/>
          <p:cNvSpPr>
            <a:spLocks noGrp="1"/>
          </p:cNvSpPr>
          <p:nvPr>
            <p:ph type="sldNum" sz="quarter" idx="4"/>
          </p:nvPr>
        </p:nvSpPr>
        <p:spPr>
          <a:xfrm>
            <a:off x="2631554" y="9503507"/>
            <a:ext cx="1733550" cy="4024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6576" y="9554680"/>
            <a:ext cx="14430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rPr>
              <a:t>http://insahara.tistory.com</a:t>
            </a:r>
            <a:endParaRPr lang="ko-KR" altLang="en-US" sz="800" dirty="0">
              <a:solidFill>
                <a:schemeClr val="bg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050" name="Picture 2" descr="D:\그래픽작업\가로배너 헵시바9-1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288" y="9576221"/>
            <a:ext cx="720080" cy="27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7" r:id="rId6"/>
    <p:sldLayoutId id="2147483658" r:id="rId7"/>
    <p:sldLayoutId id="2147483659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5327526"/>
              </p:ext>
            </p:extLst>
          </p:nvPr>
        </p:nvGraphicFramePr>
        <p:xfrm>
          <a:off x="1124744" y="4016896"/>
          <a:ext cx="5040560" cy="3528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520280"/>
              </a:tblGrid>
              <a:tr h="29958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 SPECIFICATION</a:t>
                      </a:r>
                    </a:p>
                  </a:txBody>
                  <a:tcPr marL="71190" marR="71190" marT="35594" marB="35594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1324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FREQUENCY RESPONSE(-10 dB)</a:t>
                      </a:r>
                      <a:endParaRPr lang="en-US" altLang="ko-KR" sz="1000" b="0" i="0" dirty="0" smtClean="0"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28 Hz – 160 Hz</a:t>
                      </a:r>
                      <a:endParaRPr lang="en-US" sz="1000" b="0" dirty="0">
                        <a:effectLst/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95250" marR="95250" marT="47625" marB="47625" anchor="ctr"/>
                </a:tc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AVERAGE DISPERSION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9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Horizontal: Quasi-omnidirectional</a:t>
                      </a:r>
                    </a:p>
                    <a:p>
                      <a:pPr marL="0" algn="ctr" defTabSz="914400" rtl="0" eaLnBrk="1" fontAlgn="t" latinLnBrk="1" hangingPunct="1"/>
                      <a:r>
                        <a:rPr lang="en-US" sz="9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Vertical: Depending on array configuration</a:t>
                      </a:r>
                      <a:endParaRPr lang="en-US" sz="9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0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</a:pPr>
                      <a:r>
                        <a:rPr lang="en-US" altLang="ko-KR" sz="1000" b="0" i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IMPEDANCE</a:t>
                      </a: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2 x 8 </a:t>
                      </a:r>
                      <a:r>
                        <a:rPr lang="el-GR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Ω (</a:t>
                      </a: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min 2 x 6.2 </a:t>
                      </a:r>
                      <a:r>
                        <a:rPr lang="el-GR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Ω</a:t>
                      </a:r>
                      <a:endParaRPr lang="ko-KR" altLang="en-US" sz="10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7504" marR="77504" marT="38752" marB="38752" anchor="ctr"/>
                </a:tc>
              </a:tr>
              <a:tr h="1291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POWER – W AES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2 x 1200 (2 x 4800 peak)</a:t>
                      </a:r>
                      <a:endParaRPr lang="ko-KR" altLang="en-US" sz="1000" b="0" i="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</a:tr>
              <a:tr h="2363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MAX SHORT-TERM SPL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141 dB SPL (free-field)</a:t>
                      </a:r>
                    </a:p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147 dB SPL (half-space)</a:t>
                      </a:r>
                      <a:endParaRPr lang="ko-KR" altLang="en-US" sz="1000" b="0" i="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</a:tr>
              <a:tr h="1675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LOUDSPEAKERS AND LOADING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2 x 18″ hybrid band-pass loaded woofers</a:t>
                      </a:r>
                      <a:endParaRPr lang="ko-KR" altLang="en-US" sz="9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7504" marR="77504" marT="38752" marB="38752" anchor="ctr"/>
                </a:tc>
              </a:tr>
              <a:tr h="1307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WEIGHT – SINGLE UNIT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93.5 </a:t>
                      </a: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kg (</a:t>
                      </a: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206.1 </a:t>
                      </a:r>
                      <a:r>
                        <a:rPr lang="en-US" altLang="ko-KR" sz="10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lb</a:t>
                      </a: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)</a:t>
                      </a:r>
                      <a:endParaRPr lang="ko-KR" altLang="en-US" sz="1000" b="0" i="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</a:tr>
              <a:tr h="8715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u="none" strike="noStrike" kern="1200" baseline="0" dirty="0" smtClean="0">
                          <a:latin typeface="+mj-lt"/>
                          <a:ea typeface="나눔바른고딕" panose="020B0600000101010101" charset="-127"/>
                        </a:rPr>
                        <a:t>DIMENSIONS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Height</a:t>
                      </a: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: 605 mm (23 26/32″)</a:t>
                      </a:r>
                      <a:b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</a:b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Width: 1124 mm (44 8/32″)</a:t>
                      </a:r>
                      <a:b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</a:b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Depth: 650 mm (25 19/32″)</a:t>
                      </a:r>
                    </a:p>
                  </a:txBody>
                  <a:tcPr marL="76200" marR="76200" marT="38100" marB="3810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62396" y="1682443"/>
            <a:ext cx="2571750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SUBWOOFER SPEAKER</a:t>
            </a: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2396" y="2072680"/>
            <a:ext cx="257175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DBS 18-2 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(Outline)</a:t>
            </a:r>
            <a:endParaRPr lang="ko-KR" altLang="en-US" sz="10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  <a:p>
            <a:pPr algn="r">
              <a:defRPr/>
            </a:pP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55E55-0B18-4AFD-B398-13DB233AF57F}" type="slidenum">
              <a:rPr lang="ko-KR" altLang="en-US" smtClean="0"/>
              <a:pPr/>
              <a:t>1</a:t>
            </a:fld>
            <a:endParaRPr lang="ko-KR" altLang="en-US" dirty="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1488" y="5312460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  <a:t/>
            </a:r>
            <a:b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</a:br>
            <a:endParaRPr lang="ko-KR" altLang="ko-KR" dirty="0" smtClean="0">
              <a:solidFill>
                <a:prstClr val="black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717032" y="2504728"/>
            <a:ext cx="3454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2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개의 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18” 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저주파 트랜스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듀서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매우 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높은 전력 처리 및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음압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지상에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스택이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가능하도록 하는 견고한 바닥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스택과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운반을 돕는 옵션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7484" t="13262" r="14235" b="9613"/>
          <a:stretch/>
        </p:blipFill>
        <p:spPr bwMode="auto">
          <a:xfrm>
            <a:off x="969268" y="2049084"/>
            <a:ext cx="2315716" cy="1471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14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10552</TotalTime>
  <Words>124</Words>
  <Application>Microsoft Office PowerPoint</Application>
  <PresentationFormat>A4 용지(210x297mm)</PresentationFormat>
  <Paragraphs>27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msk</dc:creator>
  <cp:lastModifiedBy>Windows 사용자</cp:lastModifiedBy>
  <cp:revision>1785</cp:revision>
  <cp:lastPrinted>2019-03-14T04:19:41Z</cp:lastPrinted>
  <dcterms:created xsi:type="dcterms:W3CDTF">2010-09-25T05:23:44Z</dcterms:created>
  <dcterms:modified xsi:type="dcterms:W3CDTF">2019-03-27T08:34:39Z</dcterms:modified>
</cp:coreProperties>
</file>