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25" d="100"/>
          <a:sy n="125" d="100"/>
        </p:scale>
        <p:origin x="-1339" y="34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574378"/>
              </p:ext>
            </p:extLst>
          </p:nvPr>
        </p:nvGraphicFramePr>
        <p:xfrm>
          <a:off x="1124744" y="4016896"/>
          <a:ext cx="5040560" cy="454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80 Hz – 18 kHz</a:t>
                      </a:r>
                    </a:p>
                  </a:txBody>
                  <a:tcPr marL="76200" marR="76200" marT="38100" marB="38100" anchor="ctr"/>
                </a:tc>
              </a:tr>
              <a:tr h="3168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Horizontal: 90°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Vertical: Depending on array 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configuration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Low/Mid: 4 Ω (min 3.5 Ω)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 8 Ω (min 8.3 Ω)</a:t>
                      </a:r>
                    </a:p>
                  </a:txBody>
                  <a:tcPr marL="76200" marR="76200" marT="38100" marB="38100" anchor="ctr"/>
                </a:tc>
              </a:tr>
              <a:tr h="236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POWER – WAES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Low/Mid: 800 (3200 peak)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 120 (480 peak)</a:t>
                      </a:r>
                    </a:p>
                  </a:txBody>
                  <a:tcPr marL="76200" marR="76200" marT="38100" marB="38100" anchor="ctr"/>
                </a:tc>
              </a:tr>
              <a:tr h="1675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 SHORT-TERM SPL @ 1 m, free-field*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143 dB SPL</a:t>
                      </a:r>
                    </a:p>
                  </a:txBody>
                  <a:tcPr marL="76200" marR="76200" marT="38100" marB="38100" anchor="ctr"/>
                </a:tc>
              </a:tr>
              <a:tr h="13074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LOUDSPEAKERS AND LOADING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Low: 2 x 8″ </a:t>
                      </a:r>
                      <a:r>
                        <a:rPr lang="en-US" sz="1000" dirty="0" err="1">
                          <a:effectLst/>
                        </a:rPr>
                        <a:t>bandpass</a:t>
                      </a:r>
                      <a:r>
                        <a:rPr lang="en-US" sz="1000" dirty="0">
                          <a:effectLst/>
                        </a:rPr>
                        <a:t> loaded </a:t>
                      </a:r>
                      <a:r>
                        <a:rPr lang="en-US" sz="1000" dirty="0" err="1">
                          <a:effectLst/>
                        </a:rPr>
                        <a:t>NdFeB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woofers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Mid: 2 x 8″ </a:t>
                      </a:r>
                      <a:r>
                        <a:rPr lang="en-US" sz="1000" dirty="0" err="1">
                          <a:effectLst/>
                        </a:rPr>
                        <a:t>bandpass</a:t>
                      </a:r>
                      <a:r>
                        <a:rPr lang="en-US" sz="1000" dirty="0">
                          <a:effectLst/>
                        </a:rPr>
                        <a:t> partially </a:t>
                      </a:r>
                      <a:r>
                        <a:rPr lang="en-US" sz="1000" dirty="0" smtClean="0">
                          <a:effectLst/>
                        </a:rPr>
                        <a:t>horn</a:t>
                      </a:r>
                    </a:p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-loaded </a:t>
                      </a:r>
                      <a:r>
                        <a:rPr lang="en-US" sz="1000" dirty="0">
                          <a:effectLst/>
                        </a:rPr>
                        <a:t>mid woofers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High: 1 x 3″ diaphragm </a:t>
                      </a:r>
                      <a:r>
                        <a:rPr lang="en-US" sz="1000" dirty="0" err="1">
                          <a:effectLst/>
                        </a:rPr>
                        <a:t>NdFeB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compress-ion </a:t>
                      </a:r>
                      <a:r>
                        <a:rPr lang="en-US" sz="1000" dirty="0">
                          <a:effectLst/>
                        </a:rPr>
                        <a:t>driver loaded by a D.P.R.W.G.</a:t>
                      </a:r>
                    </a:p>
                  </a:txBody>
                  <a:tcPr marL="76200" marR="76200" marT="38100" marB="38100" anchor="ctr"/>
                </a:tc>
              </a:tr>
              <a:tr h="35733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WEIGHT – SINGLE UNIT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35 kg (77.2 lb)</a:t>
                      </a: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240 mm (9 7/16″)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752 mm (29 19/32″)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600 mm (23 5/8″)</a:t>
                      </a: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LINEARRAY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BUTTERFLY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0243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중저음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중음 및 고음 재생을 위한 라인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어레이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작은 크기 대비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DPRWG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웨이브 가이드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바이앰핑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3-way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시스템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328" y="1928664"/>
            <a:ext cx="2726680" cy="153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10730</TotalTime>
  <Words>91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1804</cp:revision>
  <cp:lastPrinted>2019-03-14T04:19:41Z</cp:lastPrinted>
  <dcterms:created xsi:type="dcterms:W3CDTF">2010-09-25T05:23:44Z</dcterms:created>
  <dcterms:modified xsi:type="dcterms:W3CDTF">2019-04-01T06:05:54Z</dcterms:modified>
</cp:coreProperties>
</file>